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webextensions/webextension1.xml" ContentType="application/vnd.ms-office.webextension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580" r:id="rId4"/>
  </p:sldMasterIdLst>
  <p:notesMasterIdLst>
    <p:notesMasterId r:id="rId31"/>
  </p:notesMasterIdLst>
  <p:handoutMasterIdLst>
    <p:handoutMasterId r:id="rId32"/>
  </p:handoutMasterIdLst>
  <p:sldIdLst>
    <p:sldId id="2147469886" r:id="rId5"/>
    <p:sldId id="2147469901" r:id="rId6"/>
    <p:sldId id="2147469908" r:id="rId7"/>
    <p:sldId id="2147469909" r:id="rId8"/>
    <p:sldId id="2147469910" r:id="rId9"/>
    <p:sldId id="2147469907" r:id="rId10"/>
    <p:sldId id="2147469911" r:id="rId11"/>
    <p:sldId id="2147469904" r:id="rId12"/>
    <p:sldId id="2076138330" r:id="rId13"/>
    <p:sldId id="2076138329" r:id="rId14"/>
    <p:sldId id="2141411117" r:id="rId15"/>
    <p:sldId id="2076138331" r:id="rId16"/>
    <p:sldId id="2147469902" r:id="rId17"/>
    <p:sldId id="2147469887" r:id="rId18"/>
    <p:sldId id="2147469888" r:id="rId19"/>
    <p:sldId id="2147469889" r:id="rId20"/>
    <p:sldId id="2147469890" r:id="rId21"/>
    <p:sldId id="2147469905" r:id="rId22"/>
    <p:sldId id="2147469903" r:id="rId23"/>
    <p:sldId id="2147469891" r:id="rId24"/>
    <p:sldId id="2147469898" r:id="rId25"/>
    <p:sldId id="2147469897" r:id="rId26"/>
    <p:sldId id="2147469899" r:id="rId27"/>
    <p:sldId id="2147469900" r:id="rId28"/>
    <p:sldId id="2147469880" r:id="rId29"/>
    <p:sldId id="2147469906" r:id="rId30"/>
  </p:sldIdLst>
  <p:sldSz cx="12436475" cy="6994525"/>
  <p:notesSz cx="7010400" cy="92964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73E3AFE-E7D3-4736-AC9A-2E10E2120881}">
          <p14:sldIdLst>
            <p14:sldId id="2147469886"/>
            <p14:sldId id="2147469901"/>
            <p14:sldId id="2147469908"/>
            <p14:sldId id="2147469909"/>
            <p14:sldId id="2147469910"/>
            <p14:sldId id="2147469907"/>
            <p14:sldId id="2147469911"/>
          </p14:sldIdLst>
        </p14:section>
        <p14:section name="Default Section" id="{D27B6955-1FB6-4076-9C17-1FF2C29DC573}">
          <p14:sldIdLst>
            <p14:sldId id="2147469904"/>
            <p14:sldId id="2076138330"/>
            <p14:sldId id="2076138329"/>
            <p14:sldId id="2141411117"/>
            <p14:sldId id="2076138331"/>
            <p14:sldId id="2147469902"/>
            <p14:sldId id="2147469887"/>
            <p14:sldId id="2147469888"/>
            <p14:sldId id="2147469889"/>
            <p14:sldId id="2147469890"/>
            <p14:sldId id="2147469905"/>
            <p14:sldId id="2147469903"/>
            <p14:sldId id="2147469891"/>
            <p14:sldId id="2147469898"/>
            <p14:sldId id="2147469897"/>
            <p14:sldId id="2147469899"/>
            <p14:sldId id="2147469900"/>
            <p14:sldId id="2147469880"/>
            <p14:sldId id="214746990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928" userDrawn="1">
          <p15:clr>
            <a:srgbClr val="A4A3A4"/>
          </p15:clr>
        </p15:guide>
        <p15:guide id="2" pos="220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Jasper Hedegaard Bojsen" initials="JHB" lastIdx="2" clrIdx="7">
    <p:extLst>
      <p:ext uri="{19B8F6BF-5375-455C-9EA6-DF929625EA0E}">
        <p15:presenceInfo xmlns:p15="http://schemas.microsoft.com/office/powerpoint/2012/main" userId="S::jasperhb@microsoft.com::e917db92-6445-433e-ac97-2eab88ce737d" providerId="AD"/>
      </p:ext>
    </p:extLst>
  </p:cmAuthor>
  <p:cmAuthor id="1" name="Mary Feil-Jacobs" initials="MFJ" lastIdx="43" clrIdx="1"/>
  <p:cmAuthor id="8" name="Gordon Macdonald" initials="GM" lastIdx="10" clrIdx="8">
    <p:extLst>
      <p:ext uri="{19B8F6BF-5375-455C-9EA6-DF929625EA0E}">
        <p15:presenceInfo xmlns:p15="http://schemas.microsoft.com/office/powerpoint/2012/main" userId="419a06e8ae266e15" providerId="Windows Live"/>
      </p:ext>
    </p:extLst>
  </p:cmAuthor>
  <p:cmAuthor id="2" name="Monica Lueder" initials="ML" lastIdx="22" clrIdx="2"/>
  <p:cmAuthor id="3" name="Mary Feil-Jacobs" initials="MF" lastIdx="22" clrIdx="3"/>
  <p:cmAuthor id="4" name="Angela Powell" initials="AP" lastIdx="9" clrIdx="4">
    <p:extLst>
      <p:ext uri="{19B8F6BF-5375-455C-9EA6-DF929625EA0E}">
        <p15:presenceInfo xmlns:p15="http://schemas.microsoft.com/office/powerpoint/2012/main" userId="cf7d67635d593fc2" providerId="Windows Live"/>
      </p:ext>
    </p:extLst>
  </p:cmAuthor>
  <p:cmAuthor id="5" name="Andrew Cook" initials="AC" lastIdx="7" clrIdx="5">
    <p:extLst>
      <p:ext uri="{19B8F6BF-5375-455C-9EA6-DF929625EA0E}">
        <p15:presenceInfo xmlns:p15="http://schemas.microsoft.com/office/powerpoint/2012/main" userId="S-1-5-21-2127521184-1604012920-1887927527-2644137" providerId="AD"/>
      </p:ext>
    </p:extLst>
  </p:cmAuthor>
  <p:cmAuthor id="6" name="Olga Masek" initials="OM" lastIdx="13" clrIdx="6">
    <p:extLst>
      <p:ext uri="{19B8F6BF-5375-455C-9EA6-DF929625EA0E}">
        <p15:presenceInfo xmlns:p15="http://schemas.microsoft.com/office/powerpoint/2012/main" userId="S-1-5-21-2127521184-1604012920-1887927527-166090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0000"/>
    <a:srgbClr val="1FA2E5"/>
    <a:srgbClr val="142440"/>
    <a:srgbClr val="22355C"/>
    <a:srgbClr val="7F7F7F"/>
    <a:srgbClr val="680000"/>
    <a:srgbClr val="FFF5D5"/>
    <a:srgbClr val="F3FFFE"/>
    <a:srgbClr val="FFFAEB"/>
    <a:srgbClr val="EFF4FF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E20C29F-6595-482C-9173-2224A0B4A1C6}" v="102" dt="2022-08-23T22:13:00.5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06" autoAdjust="0"/>
    <p:restoredTop sz="93912" autoAdjust="0"/>
  </p:normalViewPr>
  <p:slideViewPr>
    <p:cSldViewPr snapToGrid="0">
      <p:cViewPr varScale="1">
        <p:scale>
          <a:sx n="102" d="100"/>
          <a:sy n="102" d="100"/>
        </p:scale>
        <p:origin x="13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92"/>
    </p:cViewPr>
  </p:sorterViewPr>
  <p:notesViewPr>
    <p:cSldViewPr snapToGrid="0">
      <p:cViewPr varScale="1">
        <p:scale>
          <a:sx n="61" d="100"/>
          <a:sy n="61" d="100"/>
        </p:scale>
        <p:origin x="3139" y="7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microsoft.com/office/2015/10/relationships/revisionInfo" Target="revisionInfo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commentAuthors" Target="commentAuthors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 Sewell" userId="de457e2e-e45e-424a-a509-131ccbd0ed4d" providerId="ADAL" clId="{5E20C29F-6595-482C-9173-2224A0B4A1C6}"/>
    <pc:docChg chg="undo redo custSel addSld modSld sldOrd modSection modShowInfo">
      <pc:chgData name="Scott Sewell" userId="de457e2e-e45e-424a-a509-131ccbd0ed4d" providerId="ADAL" clId="{5E20C29F-6595-482C-9173-2224A0B4A1C6}" dt="2022-08-23T22:13:00.507" v="898"/>
      <pc:docMkLst>
        <pc:docMk/>
      </pc:docMkLst>
      <pc:sldChg chg="modSp mod">
        <pc:chgData name="Scott Sewell" userId="de457e2e-e45e-424a-a509-131ccbd0ed4d" providerId="ADAL" clId="{5E20C29F-6595-482C-9173-2224A0B4A1C6}" dt="2022-08-03T21:13:26.489" v="19" actId="403"/>
        <pc:sldMkLst>
          <pc:docMk/>
          <pc:sldMk cId="4259596856" sldId="2076138331"/>
        </pc:sldMkLst>
        <pc:spChg chg="mod">
          <ac:chgData name="Scott Sewell" userId="de457e2e-e45e-424a-a509-131ccbd0ed4d" providerId="ADAL" clId="{5E20C29F-6595-482C-9173-2224A0B4A1C6}" dt="2022-08-03T21:13:26.489" v="19" actId="403"/>
          <ac:spMkLst>
            <pc:docMk/>
            <pc:sldMk cId="4259596856" sldId="2076138331"/>
            <ac:spMk id="2" creationId="{CADEDCF8-45AA-4AEB-B68F-D6FC8325083A}"/>
          </ac:spMkLst>
        </pc:spChg>
        <pc:spChg chg="mod">
          <ac:chgData name="Scott Sewell" userId="de457e2e-e45e-424a-a509-131ccbd0ed4d" providerId="ADAL" clId="{5E20C29F-6595-482C-9173-2224A0B4A1C6}" dt="2022-08-03T21:13:02.118" v="14" actId="14100"/>
          <ac:spMkLst>
            <pc:docMk/>
            <pc:sldMk cId="4259596856" sldId="2076138331"/>
            <ac:spMk id="18" creationId="{411CED19-A50C-40C9-B18F-081C3B7E992B}"/>
          </ac:spMkLst>
        </pc:spChg>
      </pc:sldChg>
      <pc:sldChg chg="addSp delSp modSp mod">
        <pc:chgData name="Scott Sewell" userId="de457e2e-e45e-424a-a509-131ccbd0ed4d" providerId="ADAL" clId="{5E20C29F-6595-482C-9173-2224A0B4A1C6}" dt="2022-08-03T21:19:10.697" v="37" actId="1076"/>
        <pc:sldMkLst>
          <pc:docMk/>
          <pc:sldMk cId="1242867252" sldId="2141411117"/>
        </pc:sldMkLst>
        <pc:spChg chg="mod">
          <ac:chgData name="Scott Sewell" userId="de457e2e-e45e-424a-a509-131ccbd0ed4d" providerId="ADAL" clId="{5E20C29F-6595-482C-9173-2224A0B4A1C6}" dt="2022-08-03T21:19:10.697" v="37" actId="1076"/>
          <ac:spMkLst>
            <pc:docMk/>
            <pc:sldMk cId="1242867252" sldId="2141411117"/>
            <ac:spMk id="9" creationId="{4098094A-42DF-D87D-88AF-C49D9A9431AD}"/>
          </ac:spMkLst>
        </pc:spChg>
        <pc:picChg chg="add mod">
          <ac:chgData name="Scott Sewell" userId="de457e2e-e45e-424a-a509-131ccbd0ed4d" providerId="ADAL" clId="{5E20C29F-6595-482C-9173-2224A0B4A1C6}" dt="2022-08-03T21:18:18.671" v="30" actId="1076"/>
          <ac:picMkLst>
            <pc:docMk/>
            <pc:sldMk cId="1242867252" sldId="2141411117"/>
            <ac:picMk id="5" creationId="{A5BFE5E2-346A-61F9-CCD8-1ABEB7F56E24}"/>
          </ac:picMkLst>
        </pc:picChg>
        <pc:picChg chg="mod modCrop">
          <ac:chgData name="Scott Sewell" userId="de457e2e-e45e-424a-a509-131ccbd0ed4d" providerId="ADAL" clId="{5E20C29F-6595-482C-9173-2224A0B4A1C6}" dt="2022-08-03T21:19:02.474" v="36" actId="1076"/>
          <ac:picMkLst>
            <pc:docMk/>
            <pc:sldMk cId="1242867252" sldId="2141411117"/>
            <ac:picMk id="7" creationId="{3FE4EF67-FAB5-FE09-0924-E592C9291EDD}"/>
          </ac:picMkLst>
        </pc:picChg>
        <pc:picChg chg="mod">
          <ac:chgData name="Scott Sewell" userId="de457e2e-e45e-424a-a509-131ccbd0ed4d" providerId="ADAL" clId="{5E20C29F-6595-482C-9173-2224A0B4A1C6}" dt="2022-08-03T21:13:45.652" v="21" actId="14100"/>
          <ac:picMkLst>
            <pc:docMk/>
            <pc:sldMk cId="1242867252" sldId="2141411117"/>
            <ac:picMk id="11" creationId="{B600F255-96DF-B96A-D784-4D64F039B86D}"/>
          </ac:picMkLst>
        </pc:picChg>
        <pc:picChg chg="del">
          <ac:chgData name="Scott Sewell" userId="de457e2e-e45e-424a-a509-131ccbd0ed4d" providerId="ADAL" clId="{5E20C29F-6595-482C-9173-2224A0B4A1C6}" dt="2022-08-03T21:18:07.349" v="27" actId="478"/>
          <ac:picMkLst>
            <pc:docMk/>
            <pc:sldMk cId="1242867252" sldId="2141411117"/>
            <ac:picMk id="13" creationId="{7866065B-E71D-3300-098A-02BF6B0DED30}"/>
          </ac:picMkLst>
        </pc:picChg>
      </pc:sldChg>
      <pc:sldChg chg="modSp mod">
        <pc:chgData name="Scott Sewell" userId="de457e2e-e45e-424a-a509-131ccbd0ed4d" providerId="ADAL" clId="{5E20C29F-6595-482C-9173-2224A0B4A1C6}" dt="2022-08-03T21:05:10.557" v="5" actId="404"/>
        <pc:sldMkLst>
          <pc:docMk/>
          <pc:sldMk cId="2550538194" sldId="2147469880"/>
        </pc:sldMkLst>
        <pc:spChg chg="mod">
          <ac:chgData name="Scott Sewell" userId="de457e2e-e45e-424a-a509-131ccbd0ed4d" providerId="ADAL" clId="{5E20C29F-6595-482C-9173-2224A0B4A1C6}" dt="2022-08-03T21:05:10.557" v="5" actId="404"/>
          <ac:spMkLst>
            <pc:docMk/>
            <pc:sldMk cId="2550538194" sldId="2147469880"/>
            <ac:spMk id="2" creationId="{BD8FE4AE-BCA3-40AB-965B-B0E06B3A04A0}"/>
          </ac:spMkLst>
        </pc:spChg>
      </pc:sldChg>
      <pc:sldChg chg="modSp mod">
        <pc:chgData name="Scott Sewell" userId="de457e2e-e45e-424a-a509-131ccbd0ed4d" providerId="ADAL" clId="{5E20C29F-6595-482C-9173-2224A0B4A1C6}" dt="2022-08-23T22:01:35.334" v="857" actId="403"/>
        <pc:sldMkLst>
          <pc:docMk/>
          <pc:sldMk cId="1556488325" sldId="2147469886"/>
        </pc:sldMkLst>
        <pc:spChg chg="mod">
          <ac:chgData name="Scott Sewell" userId="de457e2e-e45e-424a-a509-131ccbd0ed4d" providerId="ADAL" clId="{5E20C29F-6595-482C-9173-2224A0B4A1C6}" dt="2022-08-23T22:01:35.334" v="857" actId="403"/>
          <ac:spMkLst>
            <pc:docMk/>
            <pc:sldMk cId="1556488325" sldId="2147469886"/>
            <ac:spMk id="5" creationId="{7B5CC695-0EFF-42B9-8E41-69569F6D92C3}"/>
          </ac:spMkLst>
        </pc:spChg>
      </pc:sldChg>
      <pc:sldChg chg="modSp mod">
        <pc:chgData name="Scott Sewell" userId="de457e2e-e45e-424a-a509-131ccbd0ed4d" providerId="ADAL" clId="{5E20C29F-6595-482C-9173-2224A0B4A1C6}" dt="2022-08-03T21:04:40.925" v="1" actId="14100"/>
        <pc:sldMkLst>
          <pc:docMk/>
          <pc:sldMk cId="2373180627" sldId="2147469887"/>
        </pc:sldMkLst>
        <pc:spChg chg="mod">
          <ac:chgData name="Scott Sewell" userId="de457e2e-e45e-424a-a509-131ccbd0ed4d" providerId="ADAL" clId="{5E20C29F-6595-482C-9173-2224A0B4A1C6}" dt="2022-08-03T21:04:40.925" v="1" actId="14100"/>
          <ac:spMkLst>
            <pc:docMk/>
            <pc:sldMk cId="2373180627" sldId="2147469887"/>
            <ac:spMk id="4" creationId="{3DA98073-778D-42F6-AFDE-E7F9396810F1}"/>
          </ac:spMkLst>
        </pc:spChg>
      </pc:sldChg>
      <pc:sldChg chg="delSp modSp mod modClrScheme chgLayout">
        <pc:chgData name="Scott Sewell" userId="de457e2e-e45e-424a-a509-131ccbd0ed4d" providerId="ADAL" clId="{5E20C29F-6595-482C-9173-2224A0B4A1C6}" dt="2022-08-23T22:00:11.999" v="854" actId="700"/>
        <pc:sldMkLst>
          <pc:docMk/>
          <pc:sldMk cId="702063670" sldId="2147469890"/>
        </pc:sldMkLst>
        <pc:spChg chg="mod ord">
          <ac:chgData name="Scott Sewell" userId="de457e2e-e45e-424a-a509-131ccbd0ed4d" providerId="ADAL" clId="{5E20C29F-6595-482C-9173-2224A0B4A1C6}" dt="2022-08-23T22:00:11.999" v="854" actId="700"/>
          <ac:spMkLst>
            <pc:docMk/>
            <pc:sldMk cId="702063670" sldId="2147469890"/>
            <ac:spMk id="2" creationId="{4237E81A-4AB6-4431-950D-8DE731A1667E}"/>
          </ac:spMkLst>
        </pc:spChg>
        <pc:spChg chg="del">
          <ac:chgData name="Scott Sewell" userId="de457e2e-e45e-424a-a509-131ccbd0ed4d" providerId="ADAL" clId="{5E20C29F-6595-482C-9173-2224A0B4A1C6}" dt="2022-08-23T22:00:11.999" v="854" actId="700"/>
          <ac:spMkLst>
            <pc:docMk/>
            <pc:sldMk cId="702063670" sldId="2147469890"/>
            <ac:spMk id="4" creationId="{F18BABF0-DE85-4EA6-B040-7DFCCACFD69E}"/>
          </ac:spMkLst>
        </pc:spChg>
        <pc:picChg chg="mod ord">
          <ac:chgData name="Scott Sewell" userId="de457e2e-e45e-424a-a509-131ccbd0ed4d" providerId="ADAL" clId="{5E20C29F-6595-482C-9173-2224A0B4A1C6}" dt="2022-08-23T22:00:11.999" v="854" actId="700"/>
          <ac:picMkLst>
            <pc:docMk/>
            <pc:sldMk cId="702063670" sldId="2147469890"/>
            <ac:picMk id="6" creationId="{A51C5867-E6BD-4BEF-8D7A-D29C609CA04C}"/>
          </ac:picMkLst>
        </pc:picChg>
      </pc:sldChg>
      <pc:sldChg chg="modSp mod">
        <pc:chgData name="Scott Sewell" userId="de457e2e-e45e-424a-a509-131ccbd0ed4d" providerId="ADAL" clId="{5E20C29F-6595-482C-9173-2224A0B4A1C6}" dt="2022-08-03T21:12:23.634" v="12" actId="20577"/>
        <pc:sldMkLst>
          <pc:docMk/>
          <pc:sldMk cId="708940956" sldId="2147469891"/>
        </pc:sldMkLst>
        <pc:spChg chg="mod">
          <ac:chgData name="Scott Sewell" userId="de457e2e-e45e-424a-a509-131ccbd0ed4d" providerId="ADAL" clId="{5E20C29F-6595-482C-9173-2224A0B4A1C6}" dt="2022-08-03T21:12:23.634" v="12" actId="20577"/>
          <ac:spMkLst>
            <pc:docMk/>
            <pc:sldMk cId="708940956" sldId="2147469891"/>
            <ac:spMk id="4" creationId="{1E2D98B1-DE12-4753-9E52-79A12E7B6353}"/>
          </ac:spMkLst>
        </pc:spChg>
      </pc:sldChg>
      <pc:sldChg chg="modSp mod">
        <pc:chgData name="Scott Sewell" userId="de457e2e-e45e-424a-a509-131ccbd0ed4d" providerId="ADAL" clId="{5E20C29F-6595-482C-9173-2224A0B4A1C6}" dt="2022-08-03T21:07:10.561" v="11" actId="255"/>
        <pc:sldMkLst>
          <pc:docMk/>
          <pc:sldMk cId="4037742661" sldId="2147469897"/>
        </pc:sldMkLst>
        <pc:spChg chg="mod">
          <ac:chgData name="Scott Sewell" userId="de457e2e-e45e-424a-a509-131ccbd0ed4d" providerId="ADAL" clId="{5E20C29F-6595-482C-9173-2224A0B4A1C6}" dt="2022-08-03T21:07:10.561" v="11" actId="255"/>
          <ac:spMkLst>
            <pc:docMk/>
            <pc:sldMk cId="4037742661" sldId="2147469897"/>
            <ac:spMk id="18" creationId="{67A30799-23F7-4BF7-88D9-04139F2511F7}"/>
          </ac:spMkLst>
        </pc:spChg>
      </pc:sldChg>
      <pc:sldChg chg="modSp mod">
        <pc:chgData name="Scott Sewell" userId="de457e2e-e45e-424a-a509-131ccbd0ed4d" providerId="ADAL" clId="{5E20C29F-6595-482C-9173-2224A0B4A1C6}" dt="2022-08-03T21:06:58.694" v="10" actId="27636"/>
        <pc:sldMkLst>
          <pc:docMk/>
          <pc:sldMk cId="11428878" sldId="2147469898"/>
        </pc:sldMkLst>
        <pc:spChg chg="mod">
          <ac:chgData name="Scott Sewell" userId="de457e2e-e45e-424a-a509-131ccbd0ed4d" providerId="ADAL" clId="{5E20C29F-6595-482C-9173-2224A0B4A1C6}" dt="2022-08-03T21:05:34.582" v="8" actId="27636"/>
          <ac:spMkLst>
            <pc:docMk/>
            <pc:sldMk cId="11428878" sldId="2147469898"/>
            <ac:spMk id="2" creationId="{9F46122A-50F4-48F0-BA19-9D734521D54A}"/>
          </ac:spMkLst>
        </pc:spChg>
        <pc:spChg chg="mod">
          <ac:chgData name="Scott Sewell" userId="de457e2e-e45e-424a-a509-131ccbd0ed4d" providerId="ADAL" clId="{5E20C29F-6595-482C-9173-2224A0B4A1C6}" dt="2022-08-03T21:06:58.694" v="10" actId="27636"/>
          <ac:spMkLst>
            <pc:docMk/>
            <pc:sldMk cId="11428878" sldId="2147469898"/>
            <ac:spMk id="4" creationId="{46F88DD4-D642-4ABC-8B23-6CB26A9281C8}"/>
          </ac:spMkLst>
        </pc:spChg>
      </pc:sldChg>
      <pc:sldChg chg="addSp delSp modSp mod chgLayout">
        <pc:chgData name="Scott Sewell" userId="de457e2e-e45e-424a-a509-131ccbd0ed4d" providerId="ADAL" clId="{5E20C29F-6595-482C-9173-2224A0B4A1C6}" dt="2022-08-23T21:59:32.133" v="853" actId="20577"/>
        <pc:sldMkLst>
          <pc:docMk/>
          <pc:sldMk cId="4250387521" sldId="2147469899"/>
        </pc:sldMkLst>
        <pc:spChg chg="mod ord">
          <ac:chgData name="Scott Sewell" userId="de457e2e-e45e-424a-a509-131ccbd0ed4d" providerId="ADAL" clId="{5E20C29F-6595-482C-9173-2224A0B4A1C6}" dt="2022-08-23T21:59:32.133" v="853" actId="20577"/>
          <ac:spMkLst>
            <pc:docMk/>
            <pc:sldMk cId="4250387521" sldId="2147469899"/>
            <ac:spMk id="2" creationId="{F3E1D2CF-6007-4417-AB2D-98A869E5A12B}"/>
          </ac:spMkLst>
        </pc:spChg>
        <pc:spChg chg="add del mod ord">
          <ac:chgData name="Scott Sewell" userId="de457e2e-e45e-424a-a509-131ccbd0ed4d" providerId="ADAL" clId="{5E20C29F-6595-482C-9173-2224A0B4A1C6}" dt="2022-08-23T21:59:22.102" v="851" actId="478"/>
          <ac:spMkLst>
            <pc:docMk/>
            <pc:sldMk cId="4250387521" sldId="2147469899"/>
            <ac:spMk id="3" creationId="{4F499C2A-0025-A233-9643-216B9118241F}"/>
          </ac:spMkLst>
        </pc:spChg>
      </pc:sldChg>
      <pc:sldChg chg="modSp mod">
        <pc:chgData name="Scott Sewell" userId="de457e2e-e45e-424a-a509-131ccbd0ed4d" providerId="ADAL" clId="{5E20C29F-6595-482C-9173-2224A0B4A1C6}" dt="2022-08-23T21:58:57.083" v="847" actId="120"/>
        <pc:sldMkLst>
          <pc:docMk/>
          <pc:sldMk cId="2563812821" sldId="2147469900"/>
        </pc:sldMkLst>
        <pc:spChg chg="mod">
          <ac:chgData name="Scott Sewell" userId="de457e2e-e45e-424a-a509-131ccbd0ed4d" providerId="ADAL" clId="{5E20C29F-6595-482C-9173-2224A0B4A1C6}" dt="2022-08-23T21:58:57.083" v="847" actId="120"/>
          <ac:spMkLst>
            <pc:docMk/>
            <pc:sldMk cId="2563812821" sldId="2147469900"/>
            <ac:spMk id="2" creationId="{144A47B1-B891-42BC-8F39-7F101150A9FD}"/>
          </ac:spMkLst>
        </pc:spChg>
      </pc:sldChg>
      <pc:sldChg chg="delSp modTransition">
        <pc:chgData name="Scott Sewell" userId="de457e2e-e45e-424a-a509-131ccbd0ed4d" providerId="ADAL" clId="{5E20C29F-6595-482C-9173-2224A0B4A1C6}" dt="2022-08-23T22:02:39.124" v="861"/>
        <pc:sldMkLst>
          <pc:docMk/>
          <pc:sldMk cId="883272442" sldId="2147469901"/>
        </pc:sldMkLst>
        <pc:spChg chg="del">
          <ac:chgData name="Scott Sewell" userId="de457e2e-e45e-424a-a509-131ccbd0ed4d" providerId="ADAL" clId="{5E20C29F-6595-482C-9173-2224A0B4A1C6}" dt="2022-08-09T18:38:49.618" v="38"/>
          <ac:spMkLst>
            <pc:docMk/>
            <pc:sldMk cId="883272442" sldId="2147469901"/>
            <ac:spMk id="9" creationId="{8E542AD8-7919-139F-4DCC-7DDDDC4AAE4D}"/>
          </ac:spMkLst>
        </pc:spChg>
        <pc:spChg chg="del">
          <ac:chgData name="Scott Sewell" userId="de457e2e-e45e-424a-a509-131ccbd0ed4d" providerId="ADAL" clId="{5E20C29F-6595-482C-9173-2224A0B4A1C6}" dt="2022-08-09T18:38:49.618" v="38"/>
          <ac:spMkLst>
            <pc:docMk/>
            <pc:sldMk cId="883272442" sldId="2147469901"/>
            <ac:spMk id="10" creationId="{F1937486-FB8F-4DDC-635E-3AC82A160C86}"/>
          </ac:spMkLst>
        </pc:spChg>
        <pc:spChg chg="del">
          <ac:chgData name="Scott Sewell" userId="de457e2e-e45e-424a-a509-131ccbd0ed4d" providerId="ADAL" clId="{5E20C29F-6595-482C-9173-2224A0B4A1C6}" dt="2022-08-09T18:38:49.618" v="38"/>
          <ac:spMkLst>
            <pc:docMk/>
            <pc:sldMk cId="883272442" sldId="2147469901"/>
            <ac:spMk id="11" creationId="{AABD57AB-475E-D44A-086F-A0EA726F9E6B}"/>
          </ac:spMkLst>
        </pc:spChg>
        <pc:grpChg chg="del">
          <ac:chgData name="Scott Sewell" userId="de457e2e-e45e-424a-a509-131ccbd0ed4d" providerId="ADAL" clId="{5E20C29F-6595-482C-9173-2224A0B4A1C6}" dt="2022-08-09T18:38:49.618" v="38"/>
          <ac:grpSpMkLst>
            <pc:docMk/>
            <pc:sldMk cId="883272442" sldId="2147469901"/>
            <ac:grpSpMk id="12" creationId="{7C4783A1-AFB2-DCBB-7C3D-523BCABACCC6}"/>
          </ac:grpSpMkLst>
        </pc:grpChg>
        <pc:grpChg chg="del">
          <ac:chgData name="Scott Sewell" userId="de457e2e-e45e-424a-a509-131ccbd0ed4d" providerId="ADAL" clId="{5E20C29F-6595-482C-9173-2224A0B4A1C6}" dt="2022-08-09T18:38:49.618" v="38"/>
          <ac:grpSpMkLst>
            <pc:docMk/>
            <pc:sldMk cId="883272442" sldId="2147469901"/>
            <ac:grpSpMk id="19" creationId="{BE5F3CCB-E402-2AE6-B471-EA2B4D1E80AA}"/>
          </ac:grpSpMkLst>
        </pc:grpChg>
        <pc:grpChg chg="del">
          <ac:chgData name="Scott Sewell" userId="de457e2e-e45e-424a-a509-131ccbd0ed4d" providerId="ADAL" clId="{5E20C29F-6595-482C-9173-2224A0B4A1C6}" dt="2022-08-09T18:38:49.618" v="38"/>
          <ac:grpSpMkLst>
            <pc:docMk/>
            <pc:sldMk cId="883272442" sldId="2147469901"/>
            <ac:grpSpMk id="26" creationId="{B032BFAA-64DB-6EC2-0125-EA9CC31F4E4A}"/>
          </ac:grpSpMkLst>
        </pc:grpChg>
        <pc:grpChg chg="del">
          <ac:chgData name="Scott Sewell" userId="de457e2e-e45e-424a-a509-131ccbd0ed4d" providerId="ADAL" clId="{5E20C29F-6595-482C-9173-2224A0B4A1C6}" dt="2022-08-09T18:38:49.618" v="38"/>
          <ac:grpSpMkLst>
            <pc:docMk/>
            <pc:sldMk cId="883272442" sldId="2147469901"/>
            <ac:grpSpMk id="35" creationId="{1353F641-C0C5-6834-89A8-756D9AD7DE43}"/>
          </ac:grpSpMkLst>
        </pc:grpChg>
        <pc:cxnChg chg="del">
          <ac:chgData name="Scott Sewell" userId="de457e2e-e45e-424a-a509-131ccbd0ed4d" providerId="ADAL" clId="{5E20C29F-6595-482C-9173-2224A0B4A1C6}" dt="2022-08-09T18:38:49.618" v="38"/>
          <ac:cxnSpMkLst>
            <pc:docMk/>
            <pc:sldMk cId="883272442" sldId="2147469901"/>
            <ac:cxnSpMk id="2" creationId="{6C12D86F-0E25-76BF-B0B5-7AC4D27D816D}"/>
          </ac:cxnSpMkLst>
        </pc:cxnChg>
        <pc:cxnChg chg="del">
          <ac:chgData name="Scott Sewell" userId="de457e2e-e45e-424a-a509-131ccbd0ed4d" providerId="ADAL" clId="{5E20C29F-6595-482C-9173-2224A0B4A1C6}" dt="2022-08-09T18:38:49.618" v="38"/>
          <ac:cxnSpMkLst>
            <pc:docMk/>
            <pc:sldMk cId="883272442" sldId="2147469901"/>
            <ac:cxnSpMk id="3" creationId="{CDB6E767-0540-9605-EA91-91732A6F7A37}"/>
          </ac:cxnSpMkLst>
        </pc:cxnChg>
        <pc:cxnChg chg="del">
          <ac:chgData name="Scott Sewell" userId="de457e2e-e45e-424a-a509-131ccbd0ed4d" providerId="ADAL" clId="{5E20C29F-6595-482C-9173-2224A0B4A1C6}" dt="2022-08-09T18:38:49.618" v="38"/>
          <ac:cxnSpMkLst>
            <pc:docMk/>
            <pc:sldMk cId="883272442" sldId="2147469901"/>
            <ac:cxnSpMk id="6" creationId="{88527B90-7052-26D0-8ABC-CF30FBAE486B}"/>
          </ac:cxnSpMkLst>
        </pc:cxnChg>
        <pc:cxnChg chg="del">
          <ac:chgData name="Scott Sewell" userId="de457e2e-e45e-424a-a509-131ccbd0ed4d" providerId="ADAL" clId="{5E20C29F-6595-482C-9173-2224A0B4A1C6}" dt="2022-08-09T18:38:49.618" v="38"/>
          <ac:cxnSpMkLst>
            <pc:docMk/>
            <pc:sldMk cId="883272442" sldId="2147469901"/>
            <ac:cxnSpMk id="7" creationId="{EFDF231C-4E1B-DD01-2604-A78816B15284}"/>
          </ac:cxnSpMkLst>
        </pc:cxnChg>
        <pc:cxnChg chg="del">
          <ac:chgData name="Scott Sewell" userId="de457e2e-e45e-424a-a509-131ccbd0ed4d" providerId="ADAL" clId="{5E20C29F-6595-482C-9173-2224A0B4A1C6}" dt="2022-08-09T18:38:49.618" v="38"/>
          <ac:cxnSpMkLst>
            <pc:docMk/>
            <pc:sldMk cId="883272442" sldId="2147469901"/>
            <ac:cxnSpMk id="8" creationId="{EB9FBCEF-12BC-DDD8-E2F4-F40412E657A8}"/>
          </ac:cxnSpMkLst>
        </pc:cxnChg>
      </pc:sldChg>
      <pc:sldChg chg="modSp mod chgLayout">
        <pc:chgData name="Scott Sewell" userId="de457e2e-e45e-424a-a509-131ccbd0ed4d" providerId="ADAL" clId="{5E20C29F-6595-482C-9173-2224A0B4A1C6}" dt="2022-08-23T22:00:28.382" v="855" actId="700"/>
        <pc:sldMkLst>
          <pc:docMk/>
          <pc:sldMk cId="990886729" sldId="2147469902"/>
        </pc:sldMkLst>
        <pc:spChg chg="mod ord">
          <ac:chgData name="Scott Sewell" userId="de457e2e-e45e-424a-a509-131ccbd0ed4d" providerId="ADAL" clId="{5E20C29F-6595-482C-9173-2224A0B4A1C6}" dt="2022-08-23T22:00:28.382" v="855" actId="700"/>
          <ac:spMkLst>
            <pc:docMk/>
            <pc:sldMk cId="990886729" sldId="2147469902"/>
            <ac:spMk id="2" creationId="{E7DDCB5F-D107-430F-807E-B4E95970111A}"/>
          </ac:spMkLst>
        </pc:spChg>
      </pc:sldChg>
      <pc:sldChg chg="addSp delSp modSp new mod ord modTransition modClrScheme delAnim modAnim chgLayout">
        <pc:chgData name="Scott Sewell" userId="de457e2e-e45e-424a-a509-131ccbd0ed4d" providerId="ADAL" clId="{5E20C29F-6595-482C-9173-2224A0B4A1C6}" dt="2022-08-23T22:11:36.994" v="894" actId="167"/>
        <pc:sldMkLst>
          <pc:docMk/>
          <pc:sldMk cId="2703775187" sldId="2147469907"/>
        </pc:sldMkLst>
        <pc:spChg chg="add mod">
          <ac:chgData name="Scott Sewell" userId="de457e2e-e45e-424a-a509-131ccbd0ed4d" providerId="ADAL" clId="{5E20C29F-6595-482C-9173-2224A0B4A1C6}" dt="2022-08-11T16:30:18.900" v="274" actId="207"/>
          <ac:spMkLst>
            <pc:docMk/>
            <pc:sldMk cId="2703775187" sldId="2147469907"/>
            <ac:spMk id="2" creationId="{1E1FCD56-DFCD-8115-3937-EDF2B57943B7}"/>
          </ac:spMkLst>
        </pc:spChg>
        <pc:spChg chg="del mod ord">
          <ac:chgData name="Scott Sewell" userId="de457e2e-e45e-424a-a509-131ccbd0ed4d" providerId="ADAL" clId="{5E20C29F-6595-482C-9173-2224A0B4A1C6}" dt="2022-08-09T18:39:03.220" v="41" actId="700"/>
          <ac:spMkLst>
            <pc:docMk/>
            <pc:sldMk cId="2703775187" sldId="2147469907"/>
            <ac:spMk id="2" creationId="{27BAD052-2180-FEE3-2F8E-F801F03BD189}"/>
          </ac:spMkLst>
        </pc:spChg>
        <pc:spChg chg="del">
          <ac:chgData name="Scott Sewell" userId="de457e2e-e45e-424a-a509-131ccbd0ed4d" providerId="ADAL" clId="{5E20C29F-6595-482C-9173-2224A0B4A1C6}" dt="2022-08-09T18:38:58.979" v="40" actId="478"/>
          <ac:spMkLst>
            <pc:docMk/>
            <pc:sldMk cId="2703775187" sldId="2147469907"/>
            <ac:spMk id="3" creationId="{B625BA09-3888-0C4B-90A6-C0DF60EF700A}"/>
          </ac:spMkLst>
        </pc:spChg>
        <pc:spChg chg="add mod ord">
          <ac:chgData name="Scott Sewell" userId="de457e2e-e45e-424a-a509-131ccbd0ed4d" providerId="ADAL" clId="{5E20C29F-6595-482C-9173-2224A0B4A1C6}" dt="2022-08-09T18:39:39.639" v="104" actId="20577"/>
          <ac:spMkLst>
            <pc:docMk/>
            <pc:sldMk cId="2703775187" sldId="2147469907"/>
            <ac:spMk id="4" creationId="{F4577501-20CE-ABFB-3A86-8B32708259FA}"/>
          </ac:spMkLst>
        </pc:spChg>
        <pc:spChg chg="add mod ord">
          <ac:chgData name="Scott Sewell" userId="de457e2e-e45e-424a-a509-131ccbd0ed4d" providerId="ADAL" clId="{5E20C29F-6595-482C-9173-2224A0B4A1C6}" dt="2022-08-11T16:43:30.530" v="657" actId="1076"/>
          <ac:spMkLst>
            <pc:docMk/>
            <pc:sldMk cId="2703775187" sldId="2147469907"/>
            <ac:spMk id="10" creationId="{AB71DBBC-9AEF-A265-EE57-0AB3CD02734E}"/>
          </ac:spMkLst>
        </pc:spChg>
        <pc:spChg chg="add mod ord">
          <ac:chgData name="Scott Sewell" userId="de457e2e-e45e-424a-a509-131ccbd0ed4d" providerId="ADAL" clId="{5E20C29F-6595-482C-9173-2224A0B4A1C6}" dt="2022-08-11T16:43:26.134" v="656" actId="1076"/>
          <ac:spMkLst>
            <pc:docMk/>
            <pc:sldMk cId="2703775187" sldId="2147469907"/>
            <ac:spMk id="11" creationId="{71878BEC-7CAE-0426-0E71-7E1BFB1EE524}"/>
          </ac:spMkLst>
        </pc:spChg>
        <pc:spChg chg="add mod ord">
          <ac:chgData name="Scott Sewell" userId="de457e2e-e45e-424a-a509-131ccbd0ed4d" providerId="ADAL" clId="{5E20C29F-6595-482C-9173-2224A0B4A1C6}" dt="2022-08-11T16:41:48.481" v="604" actId="1036"/>
          <ac:spMkLst>
            <pc:docMk/>
            <pc:sldMk cId="2703775187" sldId="2147469907"/>
            <ac:spMk id="12" creationId="{33C6BEB2-A0FB-49B2-0F89-C3F1872231F9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14" creationId="{B76A4772-720F-360E-66A1-8800A2F1EBB9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15" creationId="{D6AE16E8-1828-D999-964A-C69F19A1C1D1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16" creationId="{CF9AB0ED-5B42-E17B-2152-C0402C2B2C22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17" creationId="{1252B34E-379F-84A6-A65E-DC17D10C9560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18" creationId="{3B2234BF-4C12-C313-D54B-E070A3154BEF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19" creationId="{F9377432-49AD-0100-EFE1-C6642977C429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21" creationId="{89931A4D-CFA5-ADA9-008D-C0704F9A8D1D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22" creationId="{3535331D-A9FF-54CB-D4AB-67A4B4AADE28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23" creationId="{A9EBADB8-15A3-28CC-A350-BFF6C69F42F5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24" creationId="{9E38BB0E-5A46-FF04-965A-4E5B594977B1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25" creationId="{95628902-1EEC-B991-70EA-D59744526E54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26" creationId="{726F2C92-76A1-D5B2-8925-644A8638BAA8}"/>
          </ac:spMkLst>
        </pc:spChg>
        <pc:spChg chg="del mod topLvl">
          <ac:chgData name="Scott Sewell" userId="de457e2e-e45e-424a-a509-131ccbd0ed4d" providerId="ADAL" clId="{5E20C29F-6595-482C-9173-2224A0B4A1C6}" dt="2022-08-11T16:01:38.293" v="166" actId="478"/>
          <ac:spMkLst>
            <pc:docMk/>
            <pc:sldMk cId="2703775187" sldId="2147469907"/>
            <ac:spMk id="29" creationId="{2B58945B-8259-5925-9285-478F425DF122}"/>
          </ac:spMkLst>
        </pc:spChg>
        <pc:spChg chg="del mod topLvl">
          <ac:chgData name="Scott Sewell" userId="de457e2e-e45e-424a-a509-131ccbd0ed4d" providerId="ADAL" clId="{5E20C29F-6595-482C-9173-2224A0B4A1C6}" dt="2022-08-23T22:05:50.814" v="870" actId="478"/>
          <ac:spMkLst>
            <pc:docMk/>
            <pc:sldMk cId="2703775187" sldId="2147469907"/>
            <ac:spMk id="30" creationId="{5F8B3160-49DC-C3CB-0CF6-4AB1568C7D82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31" creationId="{E587DBB3-BE18-5A14-4352-FBDA5A1DCFC7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32" creationId="{1AE24A65-F60C-1291-B8B6-DC68DA024A40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33" creationId="{59CABE58-30FE-4F6B-9B99-13496B9E88C1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34" creationId="{89D7E9C8-1EA0-130C-9916-4C03BC29DEC5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35" creationId="{A5D906B4-730A-BE9D-1096-EB8340CF3BD3}"/>
          </ac:spMkLst>
        </pc:spChg>
        <pc:spChg chg="mod">
          <ac:chgData name="Scott Sewell" userId="de457e2e-e45e-424a-a509-131ccbd0ed4d" providerId="ADAL" clId="{5E20C29F-6595-482C-9173-2224A0B4A1C6}" dt="2022-08-23T22:05:54.442" v="872"/>
          <ac:spMkLst>
            <pc:docMk/>
            <pc:sldMk cId="2703775187" sldId="2147469907"/>
            <ac:spMk id="36" creationId="{4CB565A9-CD4B-B45F-BB73-F7A2051FD4EC}"/>
          </ac:spMkLst>
        </pc:spChg>
        <pc:spChg chg="mod">
          <ac:chgData name="Scott Sewell" userId="de457e2e-e45e-424a-a509-131ccbd0ed4d" providerId="ADAL" clId="{5E20C29F-6595-482C-9173-2224A0B4A1C6}" dt="2022-08-23T22:05:54.442" v="872"/>
          <ac:spMkLst>
            <pc:docMk/>
            <pc:sldMk cId="2703775187" sldId="2147469907"/>
            <ac:spMk id="38" creationId="{72187185-F964-EFE1-413B-FBAA2136DFA1}"/>
          </ac:spMkLst>
        </pc:spChg>
        <pc:spChg chg="add del mod topLvl">
          <ac:chgData name="Scott Sewell" userId="de457e2e-e45e-424a-a509-131ccbd0ed4d" providerId="ADAL" clId="{5E20C29F-6595-482C-9173-2224A0B4A1C6}" dt="2022-08-11T15:59:53.173" v="144" actId="478"/>
          <ac:spMkLst>
            <pc:docMk/>
            <pc:sldMk cId="2703775187" sldId="2147469907"/>
            <ac:spMk id="38" creationId="{DCA06FCE-4176-9C82-97F8-41E786D6BC54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40" creationId="{9802C510-DC50-4FE4-A3FC-41306E5E0EF0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41" creationId="{6B1F1981-D844-1DA8-C1FA-BAB7D7C23A30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42" creationId="{69DBC491-88AB-293C-4293-484D7C4044C9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43" creationId="{F8D5CB68-BBD6-78D1-7281-E5507A19B7D3}"/>
          </ac:spMkLst>
        </pc:spChg>
        <pc:spChg chg="mod">
          <ac:chgData name="Scott Sewell" userId="de457e2e-e45e-424a-a509-131ccbd0ed4d" providerId="ADAL" clId="{5E20C29F-6595-482C-9173-2224A0B4A1C6}" dt="2022-08-09T18:39:04.435" v="42"/>
          <ac:spMkLst>
            <pc:docMk/>
            <pc:sldMk cId="2703775187" sldId="2147469907"/>
            <ac:spMk id="44" creationId="{DD34B321-3054-7E77-9252-8748E0423468}"/>
          </ac:spMkLst>
        </pc:spChg>
        <pc:spChg chg="mod">
          <ac:chgData name="Scott Sewell" userId="de457e2e-e45e-424a-a509-131ccbd0ed4d" providerId="ADAL" clId="{5E20C29F-6595-482C-9173-2224A0B4A1C6}" dt="2022-08-23T22:05:54.442" v="872"/>
          <ac:spMkLst>
            <pc:docMk/>
            <pc:sldMk cId="2703775187" sldId="2147469907"/>
            <ac:spMk id="46" creationId="{E740EAEA-AF85-8767-5503-97FB9AEDF0C3}"/>
          </ac:spMkLst>
        </pc:spChg>
        <pc:spChg chg="mod">
          <ac:chgData name="Scott Sewell" userId="de457e2e-e45e-424a-a509-131ccbd0ed4d" providerId="ADAL" clId="{5E20C29F-6595-482C-9173-2224A0B4A1C6}" dt="2022-08-23T22:05:54.442" v="872"/>
          <ac:spMkLst>
            <pc:docMk/>
            <pc:sldMk cId="2703775187" sldId="2147469907"/>
            <ac:spMk id="47" creationId="{B90D9383-018F-7AB2-ACE3-4CE129813FE0}"/>
          </ac:spMkLst>
        </pc:spChg>
        <pc:spChg chg="add del mod">
          <ac:chgData name="Scott Sewell" userId="de457e2e-e45e-424a-a509-131ccbd0ed4d" providerId="ADAL" clId="{5E20C29F-6595-482C-9173-2224A0B4A1C6}" dt="2022-08-23T22:05:48.322" v="869" actId="478"/>
          <ac:spMkLst>
            <pc:docMk/>
            <pc:sldMk cId="2703775187" sldId="2147469907"/>
            <ac:spMk id="48" creationId="{D3FFF7F6-4187-A107-1113-4C14C861E860}"/>
          </ac:spMkLst>
        </pc:spChg>
        <pc:spChg chg="mod">
          <ac:chgData name="Scott Sewell" userId="de457e2e-e45e-424a-a509-131ccbd0ed4d" providerId="ADAL" clId="{5E20C29F-6595-482C-9173-2224A0B4A1C6}" dt="2022-08-23T22:05:54.442" v="872"/>
          <ac:spMkLst>
            <pc:docMk/>
            <pc:sldMk cId="2703775187" sldId="2147469907"/>
            <ac:spMk id="49" creationId="{2C7D15F1-5C2A-5B73-3E89-624BE016AD27}"/>
          </ac:spMkLst>
        </pc:spChg>
        <pc:spChg chg="mod">
          <ac:chgData name="Scott Sewell" userId="de457e2e-e45e-424a-a509-131ccbd0ed4d" providerId="ADAL" clId="{5E20C29F-6595-482C-9173-2224A0B4A1C6}" dt="2022-08-23T22:05:54.442" v="872"/>
          <ac:spMkLst>
            <pc:docMk/>
            <pc:sldMk cId="2703775187" sldId="2147469907"/>
            <ac:spMk id="50" creationId="{0952B488-07FA-909E-8830-CBCC635DFDA8}"/>
          </ac:spMkLst>
        </pc:spChg>
        <pc:spChg chg="mod">
          <ac:chgData name="Scott Sewell" userId="de457e2e-e45e-424a-a509-131ccbd0ed4d" providerId="ADAL" clId="{5E20C29F-6595-482C-9173-2224A0B4A1C6}" dt="2022-08-23T22:05:54.442" v="872"/>
          <ac:spMkLst>
            <pc:docMk/>
            <pc:sldMk cId="2703775187" sldId="2147469907"/>
            <ac:spMk id="51" creationId="{4A83C2D7-B09F-56FE-675A-2A1420A32839}"/>
          </ac:spMkLst>
        </pc:spChg>
        <pc:grpChg chg="add mod ord">
          <ac:chgData name="Scott Sewell" userId="de457e2e-e45e-424a-a509-131ccbd0ed4d" providerId="ADAL" clId="{5E20C29F-6595-482C-9173-2224A0B4A1C6}" dt="2022-08-11T16:41:48.481" v="604" actId="1036"/>
          <ac:grpSpMkLst>
            <pc:docMk/>
            <pc:sldMk cId="2703775187" sldId="2147469907"/>
            <ac:grpSpMk id="13" creationId="{2804C8CE-C88A-4BDC-D814-E509BFC64563}"/>
          </ac:grpSpMkLst>
        </pc:grpChg>
        <pc:grpChg chg="add mod">
          <ac:chgData name="Scott Sewell" userId="de457e2e-e45e-424a-a509-131ccbd0ed4d" providerId="ADAL" clId="{5E20C29F-6595-482C-9173-2224A0B4A1C6}" dt="2022-08-09T18:39:15.635" v="43" actId="1076"/>
          <ac:grpSpMkLst>
            <pc:docMk/>
            <pc:sldMk cId="2703775187" sldId="2147469907"/>
            <ac:grpSpMk id="20" creationId="{0011105B-83E8-948F-4826-C3144E865527}"/>
          </ac:grpSpMkLst>
        </pc:grpChg>
        <pc:grpChg chg="add mod">
          <ac:chgData name="Scott Sewell" userId="de457e2e-e45e-424a-a509-131ccbd0ed4d" providerId="ADAL" clId="{5E20C29F-6595-482C-9173-2224A0B4A1C6}" dt="2022-08-23T22:05:54.442" v="872"/>
          <ac:grpSpMkLst>
            <pc:docMk/>
            <pc:sldMk cId="2703775187" sldId="2147469907"/>
            <ac:grpSpMk id="27" creationId="{1853F9E2-34A4-7ED1-AF92-83DE6B89DAD6}"/>
          </ac:grpSpMkLst>
        </pc:grpChg>
        <pc:grpChg chg="add del mod">
          <ac:chgData name="Scott Sewell" userId="de457e2e-e45e-424a-a509-131ccbd0ed4d" providerId="ADAL" clId="{5E20C29F-6595-482C-9173-2224A0B4A1C6}" dt="2022-08-11T16:01:32.376" v="165" actId="165"/>
          <ac:grpSpMkLst>
            <pc:docMk/>
            <pc:sldMk cId="2703775187" sldId="2147469907"/>
            <ac:grpSpMk id="27" creationId="{8BDD2BFF-9BCB-0901-F8B4-D8E6409AF03E}"/>
          </ac:grpSpMkLst>
        </pc:grpChg>
        <pc:grpChg chg="del mod ord topLvl">
          <ac:chgData name="Scott Sewell" userId="de457e2e-e45e-424a-a509-131ccbd0ed4d" providerId="ADAL" clId="{5E20C29F-6595-482C-9173-2224A0B4A1C6}" dt="2022-08-23T22:05:53.540" v="871" actId="478"/>
          <ac:grpSpMkLst>
            <pc:docMk/>
            <pc:sldMk cId="2703775187" sldId="2147469907"/>
            <ac:grpSpMk id="28" creationId="{29C422A8-9CF4-D083-00A5-72A615F8C384}"/>
          </ac:grpSpMkLst>
        </pc:grpChg>
        <pc:grpChg chg="mod">
          <ac:chgData name="Scott Sewell" userId="de457e2e-e45e-424a-a509-131ccbd0ed4d" providerId="ADAL" clId="{5E20C29F-6595-482C-9173-2224A0B4A1C6}" dt="2022-08-23T22:05:54.442" v="872"/>
          <ac:grpSpMkLst>
            <pc:docMk/>
            <pc:sldMk cId="2703775187" sldId="2147469907"/>
            <ac:grpSpMk id="29" creationId="{B2F27262-E1AE-EC03-B505-213406872D87}"/>
          </ac:grpSpMkLst>
        </pc:grpChg>
        <pc:grpChg chg="add del mod">
          <ac:chgData name="Scott Sewell" userId="de457e2e-e45e-424a-a509-131ccbd0ed4d" providerId="ADAL" clId="{5E20C29F-6595-482C-9173-2224A0B4A1C6}" dt="2022-08-11T15:59:43.365" v="141" actId="165"/>
          <ac:grpSpMkLst>
            <pc:docMk/>
            <pc:sldMk cId="2703775187" sldId="2147469907"/>
            <ac:grpSpMk id="36" creationId="{CF8289BF-22F3-41EC-897C-B41C7868ED99}"/>
          </ac:grpSpMkLst>
        </pc:grpChg>
        <pc:grpChg chg="add del mod ord topLvl">
          <ac:chgData name="Scott Sewell" userId="de457e2e-e45e-424a-a509-131ccbd0ed4d" providerId="ADAL" clId="{5E20C29F-6595-482C-9173-2224A0B4A1C6}" dt="2022-08-11T16:23:24.262" v="212" actId="14861"/>
          <ac:grpSpMkLst>
            <pc:docMk/>
            <pc:sldMk cId="2703775187" sldId="2147469907"/>
            <ac:grpSpMk id="37" creationId="{C2F9B2CA-C85F-E44E-C31C-7EF56DB633FD}"/>
          </ac:grpSpMkLst>
        </pc:grpChg>
        <pc:grpChg chg="mod">
          <ac:chgData name="Scott Sewell" userId="de457e2e-e45e-424a-a509-131ccbd0ed4d" providerId="ADAL" clId="{5E20C29F-6595-482C-9173-2224A0B4A1C6}" dt="2022-08-23T22:05:54.442" v="872"/>
          <ac:grpSpMkLst>
            <pc:docMk/>
            <pc:sldMk cId="2703775187" sldId="2147469907"/>
            <ac:grpSpMk id="45" creationId="{24AB078A-A285-6849-07DF-07983484799F}"/>
          </ac:grpSpMkLst>
        </pc:grpChg>
        <pc:picChg chg="add del mod topLvl modCrop">
          <ac:chgData name="Scott Sewell" userId="de457e2e-e45e-424a-a509-131ccbd0ed4d" providerId="ADAL" clId="{5E20C29F-6595-482C-9173-2224A0B4A1C6}" dt="2022-08-11T16:02:52.713" v="190" actId="732"/>
          <ac:picMkLst>
            <pc:docMk/>
            <pc:sldMk cId="2703775187" sldId="2147469907"/>
            <ac:picMk id="39" creationId="{954CD097-50DB-B988-01C0-5347EB53CBAE}"/>
          </ac:picMkLst>
        </pc:picChg>
        <pc:cxnChg chg="add mod ord">
          <ac:chgData name="Scott Sewell" userId="de457e2e-e45e-424a-a509-131ccbd0ed4d" providerId="ADAL" clId="{5E20C29F-6595-482C-9173-2224A0B4A1C6}" dt="2022-08-23T13:53:25.175" v="834" actId="167"/>
          <ac:cxnSpMkLst>
            <pc:docMk/>
            <pc:sldMk cId="2703775187" sldId="2147469907"/>
            <ac:cxnSpMk id="3" creationId="{CF14EA34-7D10-23BE-2B9B-9C467EEF1C16}"/>
          </ac:cxnSpMkLst>
        </pc:cxnChg>
        <pc:cxnChg chg="add del mod">
          <ac:chgData name="Scott Sewell" userId="de457e2e-e45e-424a-a509-131ccbd0ed4d" providerId="ADAL" clId="{5E20C29F-6595-482C-9173-2224A0B4A1C6}" dt="2022-08-23T22:09:23.071" v="879" actId="478"/>
          <ac:cxnSpMkLst>
            <pc:docMk/>
            <pc:sldMk cId="2703775187" sldId="2147469907"/>
            <ac:cxnSpMk id="5" creationId="{74EB9A1B-C2D9-20C8-AA6D-71AD4A3CBE7F}"/>
          </ac:cxnSpMkLst>
        </pc:cxnChg>
        <pc:cxnChg chg="add mod ord">
          <ac:chgData name="Scott Sewell" userId="de457e2e-e45e-424a-a509-131ccbd0ed4d" providerId="ADAL" clId="{5E20C29F-6595-482C-9173-2224A0B4A1C6}" dt="2022-08-23T13:53:33.285" v="835" actId="167"/>
          <ac:cxnSpMkLst>
            <pc:docMk/>
            <pc:sldMk cId="2703775187" sldId="2147469907"/>
            <ac:cxnSpMk id="6" creationId="{2EEB4294-8833-A2A0-8012-6BE028465674}"/>
          </ac:cxnSpMkLst>
        </pc:cxnChg>
        <pc:cxnChg chg="add mod ord">
          <ac:chgData name="Scott Sewell" userId="de457e2e-e45e-424a-a509-131ccbd0ed4d" providerId="ADAL" clId="{5E20C29F-6595-482C-9173-2224A0B4A1C6}" dt="2022-08-11T16:43:02.464" v="654" actId="14100"/>
          <ac:cxnSpMkLst>
            <pc:docMk/>
            <pc:sldMk cId="2703775187" sldId="2147469907"/>
            <ac:cxnSpMk id="7" creationId="{1387C4A7-979B-DBCE-4972-8391E284364F}"/>
          </ac:cxnSpMkLst>
        </pc:cxnChg>
        <pc:cxnChg chg="add del mod ord">
          <ac:chgData name="Scott Sewell" userId="de457e2e-e45e-424a-a509-131ccbd0ed4d" providerId="ADAL" clId="{5E20C29F-6595-482C-9173-2224A0B4A1C6}" dt="2022-08-23T13:53:11.448" v="832" actId="478"/>
          <ac:cxnSpMkLst>
            <pc:docMk/>
            <pc:sldMk cId="2703775187" sldId="2147469907"/>
            <ac:cxnSpMk id="8" creationId="{5072BE38-1B0B-4D42-43DD-DB8790DF1462}"/>
          </ac:cxnSpMkLst>
        </pc:cxnChg>
        <pc:cxnChg chg="add mod ord">
          <ac:chgData name="Scott Sewell" userId="de457e2e-e45e-424a-a509-131ccbd0ed4d" providerId="ADAL" clId="{5E20C29F-6595-482C-9173-2224A0B4A1C6}" dt="2022-08-11T16:34:11.618" v="315" actId="692"/>
          <ac:cxnSpMkLst>
            <pc:docMk/>
            <pc:sldMk cId="2703775187" sldId="2147469907"/>
            <ac:cxnSpMk id="9" creationId="{E75FA30B-A077-C35E-7ACD-49F9FEAD3FC0}"/>
          </ac:cxnSpMkLst>
        </pc:cxnChg>
        <pc:cxnChg chg="add del">
          <ac:chgData name="Scott Sewell" userId="de457e2e-e45e-424a-a509-131ccbd0ed4d" providerId="ADAL" clId="{5E20C29F-6595-482C-9173-2224A0B4A1C6}" dt="2022-08-11T16:36:42.369" v="424" actId="478"/>
          <ac:cxnSpMkLst>
            <pc:docMk/>
            <pc:sldMk cId="2703775187" sldId="2147469907"/>
            <ac:cxnSpMk id="47" creationId="{88C52D00-6FF3-195D-C6B9-3C105F64A018}"/>
          </ac:cxnSpMkLst>
        </pc:cxnChg>
        <pc:cxnChg chg="add del mod ord">
          <ac:chgData name="Scott Sewell" userId="de457e2e-e45e-424a-a509-131ccbd0ed4d" providerId="ADAL" clId="{5E20C29F-6595-482C-9173-2224A0B4A1C6}" dt="2022-08-23T22:11:32.435" v="892" actId="478"/>
          <ac:cxnSpMkLst>
            <pc:docMk/>
            <pc:sldMk cId="2703775187" sldId="2147469907"/>
            <ac:cxnSpMk id="53" creationId="{8E54F353-F74A-F738-EC51-E2CF9A61E4B9}"/>
          </ac:cxnSpMkLst>
        </pc:cxnChg>
        <pc:cxnChg chg="add mod ord">
          <ac:chgData name="Scott Sewell" userId="de457e2e-e45e-424a-a509-131ccbd0ed4d" providerId="ADAL" clId="{5E20C29F-6595-482C-9173-2224A0B4A1C6}" dt="2022-08-23T22:11:36.994" v="894" actId="167"/>
          <ac:cxnSpMkLst>
            <pc:docMk/>
            <pc:sldMk cId="2703775187" sldId="2147469907"/>
            <ac:cxnSpMk id="55" creationId="{348B742C-DB50-99A2-B7EB-D50C91A6B767}"/>
          </ac:cxnSpMkLst>
        </pc:cxnChg>
      </pc:sldChg>
      <pc:sldChg chg="delSp modSp add mod modTransition delAnim">
        <pc:chgData name="Scott Sewell" userId="de457e2e-e45e-424a-a509-131ccbd0ed4d" providerId="ADAL" clId="{5E20C29F-6595-482C-9173-2224A0B4A1C6}" dt="2022-08-23T22:02:26.896" v="860"/>
        <pc:sldMkLst>
          <pc:docMk/>
          <pc:sldMk cId="3799825251" sldId="2147469908"/>
        </pc:sldMkLst>
        <pc:spChg chg="del">
          <ac:chgData name="Scott Sewell" userId="de457e2e-e45e-424a-a509-131ccbd0ed4d" providerId="ADAL" clId="{5E20C29F-6595-482C-9173-2224A0B4A1C6}" dt="2022-08-11T16:45:19.151" v="701" actId="478"/>
          <ac:spMkLst>
            <pc:docMk/>
            <pc:sldMk cId="3799825251" sldId="2147469908"/>
            <ac:spMk id="11" creationId="{71878BEC-7CAE-0426-0E71-7E1BFB1EE524}"/>
          </ac:spMkLst>
        </pc:spChg>
        <pc:spChg chg="del">
          <ac:chgData name="Scott Sewell" userId="de457e2e-e45e-424a-a509-131ccbd0ed4d" providerId="ADAL" clId="{5E20C29F-6595-482C-9173-2224A0B4A1C6}" dt="2022-08-11T16:45:19.151" v="701" actId="478"/>
          <ac:spMkLst>
            <pc:docMk/>
            <pc:sldMk cId="3799825251" sldId="2147469908"/>
            <ac:spMk id="12" creationId="{33C6BEB2-A0FB-49B2-0F89-C3F1872231F9}"/>
          </ac:spMkLst>
        </pc:spChg>
        <pc:spChg chg="del">
          <ac:chgData name="Scott Sewell" userId="de457e2e-e45e-424a-a509-131ccbd0ed4d" providerId="ADAL" clId="{5E20C29F-6595-482C-9173-2224A0B4A1C6}" dt="2022-08-11T16:45:19.151" v="701" actId="478"/>
          <ac:spMkLst>
            <pc:docMk/>
            <pc:sldMk cId="3799825251" sldId="2147469908"/>
            <ac:spMk id="30" creationId="{5F8B3160-49DC-C3CB-0CF6-4AB1568C7D82}"/>
          </ac:spMkLst>
        </pc:spChg>
        <pc:spChg chg="del">
          <ac:chgData name="Scott Sewell" userId="de457e2e-e45e-424a-a509-131ccbd0ed4d" providerId="ADAL" clId="{5E20C29F-6595-482C-9173-2224A0B4A1C6}" dt="2022-08-11T16:45:19.151" v="701" actId="478"/>
          <ac:spMkLst>
            <pc:docMk/>
            <pc:sldMk cId="3799825251" sldId="2147469908"/>
            <ac:spMk id="48" creationId="{D3FFF7F6-4187-A107-1113-4C14C861E860}"/>
          </ac:spMkLst>
        </pc:spChg>
        <pc:grpChg chg="del">
          <ac:chgData name="Scott Sewell" userId="de457e2e-e45e-424a-a509-131ccbd0ed4d" providerId="ADAL" clId="{5E20C29F-6595-482C-9173-2224A0B4A1C6}" dt="2022-08-11T16:45:19.151" v="701" actId="478"/>
          <ac:grpSpMkLst>
            <pc:docMk/>
            <pc:sldMk cId="3799825251" sldId="2147469908"/>
            <ac:grpSpMk id="13" creationId="{2804C8CE-C88A-4BDC-D814-E509BFC64563}"/>
          </ac:grpSpMkLst>
        </pc:grpChg>
        <pc:grpChg chg="del">
          <ac:chgData name="Scott Sewell" userId="de457e2e-e45e-424a-a509-131ccbd0ed4d" providerId="ADAL" clId="{5E20C29F-6595-482C-9173-2224A0B4A1C6}" dt="2022-08-11T16:45:25.021" v="702" actId="478"/>
          <ac:grpSpMkLst>
            <pc:docMk/>
            <pc:sldMk cId="3799825251" sldId="2147469908"/>
            <ac:grpSpMk id="28" creationId="{29C422A8-9CF4-D083-00A5-72A615F8C384}"/>
          </ac:grpSpMkLst>
        </pc:grpChg>
        <pc:cxnChg chg="del">
          <ac:chgData name="Scott Sewell" userId="de457e2e-e45e-424a-a509-131ccbd0ed4d" providerId="ADAL" clId="{5E20C29F-6595-482C-9173-2224A0B4A1C6}" dt="2022-08-11T16:45:28.167" v="703" actId="478"/>
          <ac:cxnSpMkLst>
            <pc:docMk/>
            <pc:sldMk cId="3799825251" sldId="2147469908"/>
            <ac:cxnSpMk id="5" creationId="{74EB9A1B-C2D9-20C8-AA6D-71AD4A3CBE7F}"/>
          </ac:cxnSpMkLst>
        </pc:cxnChg>
        <pc:cxnChg chg="del mod">
          <ac:chgData name="Scott Sewell" userId="de457e2e-e45e-424a-a509-131ccbd0ed4d" providerId="ADAL" clId="{5E20C29F-6595-482C-9173-2224A0B4A1C6}" dt="2022-08-11T16:45:19.151" v="701" actId="478"/>
          <ac:cxnSpMkLst>
            <pc:docMk/>
            <pc:sldMk cId="3799825251" sldId="2147469908"/>
            <ac:cxnSpMk id="6" creationId="{2EEB4294-8833-A2A0-8012-6BE028465674}"/>
          </ac:cxnSpMkLst>
        </pc:cxnChg>
        <pc:cxnChg chg="del">
          <ac:chgData name="Scott Sewell" userId="de457e2e-e45e-424a-a509-131ccbd0ed4d" providerId="ADAL" clId="{5E20C29F-6595-482C-9173-2224A0B4A1C6}" dt="2022-08-11T16:45:19.151" v="701" actId="478"/>
          <ac:cxnSpMkLst>
            <pc:docMk/>
            <pc:sldMk cId="3799825251" sldId="2147469908"/>
            <ac:cxnSpMk id="7" creationId="{1387C4A7-979B-DBCE-4972-8391E284364F}"/>
          </ac:cxnSpMkLst>
        </pc:cxnChg>
        <pc:cxnChg chg="del">
          <ac:chgData name="Scott Sewell" userId="de457e2e-e45e-424a-a509-131ccbd0ed4d" providerId="ADAL" clId="{5E20C29F-6595-482C-9173-2224A0B4A1C6}" dt="2022-08-11T16:45:19.151" v="701" actId="478"/>
          <ac:cxnSpMkLst>
            <pc:docMk/>
            <pc:sldMk cId="3799825251" sldId="2147469908"/>
            <ac:cxnSpMk id="8" creationId="{5072BE38-1B0B-4D42-43DD-DB8790DF1462}"/>
          </ac:cxnSpMkLst>
        </pc:cxnChg>
      </pc:sldChg>
      <pc:sldChg chg="addSp delSp modSp add mod ord modTransition delAnim modAnim">
        <pc:chgData name="Scott Sewell" userId="de457e2e-e45e-424a-a509-131ccbd0ed4d" providerId="ADAL" clId="{5E20C29F-6595-482C-9173-2224A0B4A1C6}" dt="2022-08-23T22:13:00.507" v="898"/>
        <pc:sldMkLst>
          <pc:docMk/>
          <pc:sldMk cId="1671774031" sldId="2147469909"/>
        </pc:sldMkLst>
        <pc:spChg chg="del mod">
          <ac:chgData name="Scott Sewell" userId="de457e2e-e45e-424a-a509-131ccbd0ed4d" providerId="ADAL" clId="{5E20C29F-6595-482C-9173-2224A0B4A1C6}" dt="2022-08-11T16:45:58.543" v="709" actId="478"/>
          <ac:spMkLst>
            <pc:docMk/>
            <pc:sldMk cId="1671774031" sldId="2147469909"/>
            <ac:spMk id="10" creationId="{AB71DBBC-9AEF-A265-EE57-0AB3CD02734E}"/>
          </ac:spMkLst>
        </pc:spChg>
        <pc:spChg chg="del">
          <ac:chgData name="Scott Sewell" userId="de457e2e-e45e-424a-a509-131ccbd0ed4d" providerId="ADAL" clId="{5E20C29F-6595-482C-9173-2224A0B4A1C6}" dt="2022-08-11T16:46:01.925" v="711" actId="478"/>
          <ac:spMkLst>
            <pc:docMk/>
            <pc:sldMk cId="1671774031" sldId="2147469909"/>
            <ac:spMk id="12" creationId="{33C6BEB2-A0FB-49B2-0F89-C3F1872231F9}"/>
          </ac:spMkLst>
        </pc:spChg>
        <pc:grpChg chg="add">
          <ac:chgData name="Scott Sewell" userId="de457e2e-e45e-424a-a509-131ccbd0ed4d" providerId="ADAL" clId="{5E20C29F-6595-482C-9173-2224A0B4A1C6}" dt="2022-08-11T16:53:56.656" v="732" actId="164"/>
          <ac:grpSpMkLst>
            <pc:docMk/>
            <pc:sldMk cId="1671774031" sldId="2147469909"/>
            <ac:grpSpMk id="3" creationId="{BBB5C9BB-9503-4FB3-38CF-AB10B6C003C5}"/>
          </ac:grpSpMkLst>
        </pc:grpChg>
        <pc:grpChg chg="add">
          <ac:chgData name="Scott Sewell" userId="de457e2e-e45e-424a-a509-131ccbd0ed4d" providerId="ADAL" clId="{5E20C29F-6595-482C-9173-2224A0B4A1C6}" dt="2022-08-23T22:05:38" v="867" actId="164"/>
          <ac:grpSpMkLst>
            <pc:docMk/>
            <pc:sldMk cId="1671774031" sldId="2147469909"/>
            <ac:grpSpMk id="6" creationId="{16F332F9-0B03-D28B-94D4-3F96B5DF21F9}"/>
          </ac:grpSpMkLst>
        </pc:grpChg>
        <pc:grpChg chg="del">
          <ac:chgData name="Scott Sewell" userId="de457e2e-e45e-424a-a509-131ccbd0ed4d" providerId="ADAL" clId="{5E20C29F-6595-482C-9173-2224A0B4A1C6}" dt="2022-08-11T16:46:03.640" v="712" actId="478"/>
          <ac:grpSpMkLst>
            <pc:docMk/>
            <pc:sldMk cId="1671774031" sldId="2147469909"/>
            <ac:grpSpMk id="13" creationId="{2804C8CE-C88A-4BDC-D814-E509BFC64563}"/>
          </ac:grpSpMkLst>
        </pc:grpChg>
        <pc:cxnChg chg="del">
          <ac:chgData name="Scott Sewell" userId="de457e2e-e45e-424a-a509-131ccbd0ed4d" providerId="ADAL" clId="{5E20C29F-6595-482C-9173-2224A0B4A1C6}" dt="2022-08-23T22:10:21.115" v="882" actId="478"/>
          <ac:cxnSpMkLst>
            <pc:docMk/>
            <pc:sldMk cId="1671774031" sldId="2147469909"/>
            <ac:cxnSpMk id="5" creationId="{74EB9A1B-C2D9-20C8-AA6D-71AD4A3CBE7F}"/>
          </ac:cxnSpMkLst>
        </pc:cxnChg>
        <pc:cxnChg chg="del mod">
          <ac:chgData name="Scott Sewell" userId="de457e2e-e45e-424a-a509-131ccbd0ed4d" providerId="ADAL" clId="{5E20C29F-6595-482C-9173-2224A0B4A1C6}" dt="2022-08-11T16:46:04.813" v="713" actId="478"/>
          <ac:cxnSpMkLst>
            <pc:docMk/>
            <pc:sldMk cId="1671774031" sldId="2147469909"/>
            <ac:cxnSpMk id="6" creationId="{2EEB4294-8833-A2A0-8012-6BE028465674}"/>
          </ac:cxnSpMkLst>
        </pc:cxnChg>
        <pc:cxnChg chg="del">
          <ac:chgData name="Scott Sewell" userId="de457e2e-e45e-424a-a509-131ccbd0ed4d" providerId="ADAL" clId="{5E20C29F-6595-482C-9173-2224A0B4A1C6}" dt="2022-08-11T16:46:00.785" v="710" actId="478"/>
          <ac:cxnSpMkLst>
            <pc:docMk/>
            <pc:sldMk cId="1671774031" sldId="2147469909"/>
            <ac:cxnSpMk id="8" creationId="{5072BE38-1B0B-4D42-43DD-DB8790DF1462}"/>
          </ac:cxnSpMkLst>
        </pc:cxnChg>
        <pc:cxnChg chg="add mod ord">
          <ac:chgData name="Scott Sewell" userId="de457e2e-e45e-424a-a509-131ccbd0ed4d" providerId="ADAL" clId="{5E20C29F-6595-482C-9173-2224A0B4A1C6}" dt="2022-08-23T22:10:30.807" v="889" actId="171"/>
          <ac:cxnSpMkLst>
            <pc:docMk/>
            <pc:sldMk cId="1671774031" sldId="2147469909"/>
            <ac:cxnSpMk id="9" creationId="{5DD7D06C-1F50-8878-D551-32F04AB983CD}"/>
          </ac:cxnSpMkLst>
        </pc:cxnChg>
        <pc:cxnChg chg="del">
          <ac:chgData name="Scott Sewell" userId="de457e2e-e45e-424a-a509-131ccbd0ed4d" providerId="ADAL" clId="{5E20C29F-6595-482C-9173-2224A0B4A1C6}" dt="2022-08-11T16:45:55.877" v="707" actId="478"/>
          <ac:cxnSpMkLst>
            <pc:docMk/>
            <pc:sldMk cId="1671774031" sldId="2147469909"/>
            <ac:cxnSpMk id="9" creationId="{E75FA30B-A077-C35E-7ACD-49F9FEAD3FC0}"/>
          </ac:cxnSpMkLst>
        </pc:cxnChg>
      </pc:sldChg>
      <pc:sldChg chg="addSp delSp modSp add mod ord modTransition delAnim modAnim">
        <pc:chgData name="Scott Sewell" userId="de457e2e-e45e-424a-a509-131ccbd0ed4d" providerId="ADAL" clId="{5E20C29F-6595-482C-9173-2224A0B4A1C6}" dt="2022-08-23T22:07:50.065" v="878"/>
        <pc:sldMkLst>
          <pc:docMk/>
          <pc:sldMk cId="1422868443" sldId="2147469910"/>
        </pc:sldMkLst>
        <pc:spChg chg="mod">
          <ac:chgData name="Scott Sewell" userId="de457e2e-e45e-424a-a509-131ccbd0ed4d" providerId="ADAL" clId="{5E20C29F-6595-482C-9173-2224A0B4A1C6}" dt="2022-08-23T22:05:44.098" v="868"/>
          <ac:spMkLst>
            <pc:docMk/>
            <pc:sldMk cId="1422868443" sldId="2147469910"/>
            <ac:spMk id="9" creationId="{8422A8F4-101A-6D23-205E-F4A47D719F5D}"/>
          </ac:spMkLst>
        </pc:spChg>
        <pc:spChg chg="mod">
          <ac:chgData name="Scott Sewell" userId="de457e2e-e45e-424a-a509-131ccbd0ed4d" providerId="ADAL" clId="{5E20C29F-6595-482C-9173-2224A0B4A1C6}" dt="2022-08-23T22:05:44.098" v="868"/>
          <ac:spMkLst>
            <pc:docMk/>
            <pc:sldMk cId="1422868443" sldId="2147469910"/>
            <ac:spMk id="10" creationId="{7D29C9F3-7215-FB6A-7965-047C88C8FC06}"/>
          </ac:spMkLst>
        </pc:spChg>
        <pc:spChg chg="del mod">
          <ac:chgData name="Scott Sewell" userId="de457e2e-e45e-424a-a509-131ccbd0ed4d" providerId="ADAL" clId="{5E20C29F-6595-482C-9173-2224A0B4A1C6}" dt="2022-08-11T16:46:32.277" v="721" actId="478"/>
          <ac:spMkLst>
            <pc:docMk/>
            <pc:sldMk cId="1422868443" sldId="2147469910"/>
            <ac:spMk id="10" creationId="{AB71DBBC-9AEF-A265-EE57-0AB3CD02734E}"/>
          </ac:spMkLst>
        </pc:spChg>
        <pc:spChg chg="del">
          <ac:chgData name="Scott Sewell" userId="de457e2e-e45e-424a-a509-131ccbd0ed4d" providerId="ADAL" clId="{5E20C29F-6595-482C-9173-2224A0B4A1C6}" dt="2022-08-11T16:46:24.948" v="717" actId="478"/>
          <ac:spMkLst>
            <pc:docMk/>
            <pc:sldMk cId="1422868443" sldId="2147469910"/>
            <ac:spMk id="11" creationId="{71878BEC-7CAE-0426-0E71-7E1BFB1EE524}"/>
          </ac:spMkLst>
        </pc:spChg>
        <pc:spChg chg="mod">
          <ac:chgData name="Scott Sewell" userId="de457e2e-e45e-424a-a509-131ccbd0ed4d" providerId="ADAL" clId="{5E20C29F-6595-482C-9173-2224A0B4A1C6}" dt="2022-08-23T22:05:44.098" v="868"/>
          <ac:spMkLst>
            <pc:docMk/>
            <pc:sldMk cId="1422868443" sldId="2147469910"/>
            <ac:spMk id="27" creationId="{5B7EC5A9-77B2-6002-6E86-C615FFA2ACA4}"/>
          </ac:spMkLst>
        </pc:spChg>
        <pc:spChg chg="mod">
          <ac:chgData name="Scott Sewell" userId="de457e2e-e45e-424a-a509-131ccbd0ed4d" providerId="ADAL" clId="{5E20C29F-6595-482C-9173-2224A0B4A1C6}" dt="2022-08-23T22:05:44.098" v="868"/>
          <ac:spMkLst>
            <pc:docMk/>
            <pc:sldMk cId="1422868443" sldId="2147469910"/>
            <ac:spMk id="29" creationId="{2F9CCD41-A477-5075-B436-7D27E426A8E8}"/>
          </ac:spMkLst>
        </pc:spChg>
        <pc:spChg chg="del">
          <ac:chgData name="Scott Sewell" userId="de457e2e-e45e-424a-a509-131ccbd0ed4d" providerId="ADAL" clId="{5E20C29F-6595-482C-9173-2224A0B4A1C6}" dt="2022-08-23T22:04:59.507" v="865" actId="478"/>
          <ac:spMkLst>
            <pc:docMk/>
            <pc:sldMk cId="1422868443" sldId="2147469910"/>
            <ac:spMk id="30" creationId="{5F8B3160-49DC-C3CB-0CF6-4AB1568C7D82}"/>
          </ac:spMkLst>
        </pc:spChg>
        <pc:spChg chg="mod">
          <ac:chgData name="Scott Sewell" userId="de457e2e-e45e-424a-a509-131ccbd0ed4d" providerId="ADAL" clId="{5E20C29F-6595-482C-9173-2224A0B4A1C6}" dt="2022-08-23T22:05:44.098" v="868"/>
          <ac:spMkLst>
            <pc:docMk/>
            <pc:sldMk cId="1422868443" sldId="2147469910"/>
            <ac:spMk id="36" creationId="{6AB4F65D-3264-FA2E-7385-83562834D193}"/>
          </ac:spMkLst>
        </pc:spChg>
        <pc:spChg chg="mod">
          <ac:chgData name="Scott Sewell" userId="de457e2e-e45e-424a-a509-131ccbd0ed4d" providerId="ADAL" clId="{5E20C29F-6595-482C-9173-2224A0B4A1C6}" dt="2022-08-23T22:05:44.098" v="868"/>
          <ac:spMkLst>
            <pc:docMk/>
            <pc:sldMk cId="1422868443" sldId="2147469910"/>
            <ac:spMk id="38" creationId="{E085BAF4-35FC-7BA6-8A62-7429E3130D98}"/>
          </ac:spMkLst>
        </pc:spChg>
        <pc:spChg chg="mod">
          <ac:chgData name="Scott Sewell" userId="de457e2e-e45e-424a-a509-131ccbd0ed4d" providerId="ADAL" clId="{5E20C29F-6595-482C-9173-2224A0B4A1C6}" dt="2022-08-23T22:05:44.098" v="868"/>
          <ac:spMkLst>
            <pc:docMk/>
            <pc:sldMk cId="1422868443" sldId="2147469910"/>
            <ac:spMk id="45" creationId="{C29FEA3D-74B1-AC99-4F45-35B76CD0A87A}"/>
          </ac:spMkLst>
        </pc:spChg>
        <pc:spChg chg="del">
          <ac:chgData name="Scott Sewell" userId="de457e2e-e45e-424a-a509-131ccbd0ed4d" providerId="ADAL" clId="{5E20C29F-6595-482C-9173-2224A0B4A1C6}" dt="2022-08-23T22:04:56.642" v="864" actId="478"/>
          <ac:spMkLst>
            <pc:docMk/>
            <pc:sldMk cId="1422868443" sldId="2147469910"/>
            <ac:spMk id="48" creationId="{D3FFF7F6-4187-A107-1113-4C14C861E860}"/>
          </ac:spMkLst>
        </pc:spChg>
        <pc:grpChg chg="add mod">
          <ac:chgData name="Scott Sewell" userId="de457e2e-e45e-424a-a509-131ccbd0ed4d" providerId="ADAL" clId="{5E20C29F-6595-482C-9173-2224A0B4A1C6}" dt="2022-08-23T22:05:44.098" v="868"/>
          <ac:grpSpMkLst>
            <pc:docMk/>
            <pc:sldMk cId="1422868443" sldId="2147469910"/>
            <ac:grpSpMk id="3" creationId="{D6B24355-EB43-87E4-E9AA-2F6D26F7FFAB}"/>
          </ac:grpSpMkLst>
        </pc:grpChg>
        <pc:grpChg chg="mod">
          <ac:chgData name="Scott Sewell" userId="de457e2e-e45e-424a-a509-131ccbd0ed4d" providerId="ADAL" clId="{5E20C29F-6595-482C-9173-2224A0B4A1C6}" dt="2022-08-23T22:05:44.098" v="868"/>
          <ac:grpSpMkLst>
            <pc:docMk/>
            <pc:sldMk cId="1422868443" sldId="2147469910"/>
            <ac:grpSpMk id="7" creationId="{60D4CC95-D749-92BD-FA97-7D69DF28AEAA}"/>
          </ac:grpSpMkLst>
        </pc:grpChg>
        <pc:grpChg chg="mod">
          <ac:chgData name="Scott Sewell" userId="de457e2e-e45e-424a-a509-131ccbd0ed4d" providerId="ADAL" clId="{5E20C29F-6595-482C-9173-2224A0B4A1C6}" dt="2022-08-23T22:05:44.098" v="868"/>
          <ac:grpSpMkLst>
            <pc:docMk/>
            <pc:sldMk cId="1422868443" sldId="2147469910"/>
            <ac:grpSpMk id="11" creationId="{BE023FE8-FD3B-4FC1-2B36-E88C4479EF42}"/>
          </ac:grpSpMkLst>
        </pc:grpChg>
        <pc:grpChg chg="del">
          <ac:chgData name="Scott Sewell" userId="de457e2e-e45e-424a-a509-131ccbd0ed4d" providerId="ADAL" clId="{5E20C29F-6595-482C-9173-2224A0B4A1C6}" dt="2022-08-23T22:05:03.610" v="866" actId="478"/>
          <ac:grpSpMkLst>
            <pc:docMk/>
            <pc:sldMk cId="1422868443" sldId="2147469910"/>
            <ac:grpSpMk id="28" creationId="{29C422A8-9CF4-D083-00A5-72A615F8C384}"/>
          </ac:grpSpMkLst>
        </pc:grpChg>
        <pc:cxnChg chg="del">
          <ac:chgData name="Scott Sewell" userId="de457e2e-e45e-424a-a509-131ccbd0ed4d" providerId="ADAL" clId="{5E20C29F-6595-482C-9173-2224A0B4A1C6}" dt="2022-08-11T16:46:25.841" v="718" actId="478"/>
          <ac:cxnSpMkLst>
            <pc:docMk/>
            <pc:sldMk cId="1422868443" sldId="2147469910"/>
            <ac:cxnSpMk id="7" creationId="{1387C4A7-979B-DBCE-4972-8391E284364F}"/>
          </ac:cxnSpMkLst>
        </pc:cxnChg>
        <pc:cxnChg chg="del">
          <ac:chgData name="Scott Sewell" userId="de457e2e-e45e-424a-a509-131ccbd0ed4d" providerId="ADAL" clId="{5E20C29F-6595-482C-9173-2224A0B4A1C6}" dt="2022-08-11T16:46:30.398" v="720" actId="478"/>
          <ac:cxnSpMkLst>
            <pc:docMk/>
            <pc:sldMk cId="1422868443" sldId="2147469910"/>
            <ac:cxnSpMk id="9" creationId="{E75FA30B-A077-C35E-7ACD-49F9FEAD3FC0}"/>
          </ac:cxnSpMkLst>
        </pc:cxnChg>
      </pc:sldChg>
      <pc:sldChg chg="addSp delSp modSp add mod ord modTransition modAnim">
        <pc:chgData name="Scott Sewell" userId="de457e2e-e45e-424a-a509-131ccbd0ed4d" providerId="ADAL" clId="{5E20C29F-6595-482C-9173-2224A0B4A1C6}" dt="2022-08-23T22:11:50.440" v="897" actId="167"/>
        <pc:sldMkLst>
          <pc:docMk/>
          <pc:sldMk cId="824492942" sldId="2147469911"/>
        </pc:sldMkLst>
        <pc:spChg chg="mod">
          <ac:chgData name="Scott Sewell" userId="de457e2e-e45e-424a-a509-131ccbd0ed4d" providerId="ADAL" clId="{5E20C29F-6595-482C-9173-2224A0B4A1C6}" dt="2022-08-23T22:06:06.062" v="876"/>
          <ac:spMkLst>
            <pc:docMk/>
            <pc:sldMk cId="824492942" sldId="2147469911"/>
            <ac:spMk id="9" creationId="{FFCDC1FA-A253-448B-B281-A7C5283A8EA2}"/>
          </ac:spMkLst>
        </pc:spChg>
        <pc:spChg chg="mod">
          <ac:chgData name="Scott Sewell" userId="de457e2e-e45e-424a-a509-131ccbd0ed4d" providerId="ADAL" clId="{5E20C29F-6595-482C-9173-2224A0B4A1C6}" dt="2022-08-23T22:06:06.062" v="876"/>
          <ac:spMkLst>
            <pc:docMk/>
            <pc:sldMk cId="824492942" sldId="2147469911"/>
            <ac:spMk id="10" creationId="{2A6F1584-1EEA-F0CF-19AA-649C7427465D}"/>
          </ac:spMkLst>
        </pc:spChg>
        <pc:spChg chg="mod">
          <ac:chgData name="Scott Sewell" userId="de457e2e-e45e-424a-a509-131ccbd0ed4d" providerId="ADAL" clId="{5E20C29F-6595-482C-9173-2224A0B4A1C6}" dt="2022-08-23T22:06:06.062" v="876"/>
          <ac:spMkLst>
            <pc:docMk/>
            <pc:sldMk cId="824492942" sldId="2147469911"/>
            <ac:spMk id="27" creationId="{8E102039-DBFD-8EF3-C3A0-5A97A91E23E4}"/>
          </ac:spMkLst>
        </pc:spChg>
        <pc:spChg chg="mod">
          <ac:chgData name="Scott Sewell" userId="de457e2e-e45e-424a-a509-131ccbd0ed4d" providerId="ADAL" clId="{5E20C29F-6595-482C-9173-2224A0B4A1C6}" dt="2022-08-23T22:06:06.062" v="876"/>
          <ac:spMkLst>
            <pc:docMk/>
            <pc:sldMk cId="824492942" sldId="2147469911"/>
            <ac:spMk id="29" creationId="{4E7797F5-9BB0-1379-4A2E-96EA0AF67B28}"/>
          </ac:spMkLst>
        </pc:spChg>
        <pc:spChg chg="del">
          <ac:chgData name="Scott Sewell" userId="de457e2e-e45e-424a-a509-131ccbd0ed4d" providerId="ADAL" clId="{5E20C29F-6595-482C-9173-2224A0B4A1C6}" dt="2022-08-23T22:05:59.259" v="873" actId="478"/>
          <ac:spMkLst>
            <pc:docMk/>
            <pc:sldMk cId="824492942" sldId="2147469911"/>
            <ac:spMk id="30" creationId="{5F8B3160-49DC-C3CB-0CF6-4AB1568C7D82}"/>
          </ac:spMkLst>
        </pc:spChg>
        <pc:spChg chg="mod">
          <ac:chgData name="Scott Sewell" userId="de457e2e-e45e-424a-a509-131ccbd0ed4d" providerId="ADAL" clId="{5E20C29F-6595-482C-9173-2224A0B4A1C6}" dt="2022-08-23T22:06:06.062" v="876"/>
          <ac:spMkLst>
            <pc:docMk/>
            <pc:sldMk cId="824492942" sldId="2147469911"/>
            <ac:spMk id="36" creationId="{91778EC8-3059-7DAF-8E25-9CF8F8458E7B}"/>
          </ac:spMkLst>
        </pc:spChg>
        <pc:spChg chg="mod">
          <ac:chgData name="Scott Sewell" userId="de457e2e-e45e-424a-a509-131ccbd0ed4d" providerId="ADAL" clId="{5E20C29F-6595-482C-9173-2224A0B4A1C6}" dt="2022-08-23T22:06:06.062" v="876"/>
          <ac:spMkLst>
            <pc:docMk/>
            <pc:sldMk cId="824492942" sldId="2147469911"/>
            <ac:spMk id="38" creationId="{7FF6C78A-20DB-3D25-3B6D-C28E4882C301}"/>
          </ac:spMkLst>
        </pc:spChg>
        <pc:spChg chg="mod">
          <ac:chgData name="Scott Sewell" userId="de457e2e-e45e-424a-a509-131ccbd0ed4d" providerId="ADAL" clId="{5E20C29F-6595-482C-9173-2224A0B4A1C6}" dt="2022-08-23T22:06:06.062" v="876"/>
          <ac:spMkLst>
            <pc:docMk/>
            <pc:sldMk cId="824492942" sldId="2147469911"/>
            <ac:spMk id="45" creationId="{9B3C35AD-C4CC-B512-1C6F-25783A929ECC}"/>
          </ac:spMkLst>
        </pc:spChg>
        <pc:spChg chg="del">
          <ac:chgData name="Scott Sewell" userId="de457e2e-e45e-424a-a509-131ccbd0ed4d" providerId="ADAL" clId="{5E20C29F-6595-482C-9173-2224A0B4A1C6}" dt="2022-08-23T22:06:02.443" v="874" actId="478"/>
          <ac:spMkLst>
            <pc:docMk/>
            <pc:sldMk cId="824492942" sldId="2147469911"/>
            <ac:spMk id="48" creationId="{D3FFF7F6-4187-A107-1113-4C14C861E860}"/>
          </ac:spMkLst>
        </pc:spChg>
        <pc:grpChg chg="add mod">
          <ac:chgData name="Scott Sewell" userId="de457e2e-e45e-424a-a509-131ccbd0ed4d" providerId="ADAL" clId="{5E20C29F-6595-482C-9173-2224A0B4A1C6}" dt="2022-08-23T22:06:06.062" v="876"/>
          <ac:grpSpMkLst>
            <pc:docMk/>
            <pc:sldMk cId="824492942" sldId="2147469911"/>
            <ac:grpSpMk id="3" creationId="{6D13CCBF-0305-5CC0-A2CB-66DD5FFE0ECD}"/>
          </ac:grpSpMkLst>
        </pc:grpChg>
        <pc:grpChg chg="mod">
          <ac:chgData name="Scott Sewell" userId="de457e2e-e45e-424a-a509-131ccbd0ed4d" providerId="ADAL" clId="{5E20C29F-6595-482C-9173-2224A0B4A1C6}" dt="2022-08-23T22:06:06.062" v="876"/>
          <ac:grpSpMkLst>
            <pc:docMk/>
            <pc:sldMk cId="824492942" sldId="2147469911"/>
            <ac:grpSpMk id="7" creationId="{9170C539-6F02-DDDF-1A7B-96C8537F1C52}"/>
          </ac:grpSpMkLst>
        </pc:grpChg>
        <pc:grpChg chg="mod">
          <ac:chgData name="Scott Sewell" userId="de457e2e-e45e-424a-a509-131ccbd0ed4d" providerId="ADAL" clId="{5E20C29F-6595-482C-9173-2224A0B4A1C6}" dt="2022-08-23T22:06:06.062" v="876"/>
          <ac:grpSpMkLst>
            <pc:docMk/>
            <pc:sldMk cId="824492942" sldId="2147469911"/>
            <ac:grpSpMk id="11" creationId="{A02808F6-8D5B-8F9E-78EB-2F8D6164F738}"/>
          </ac:grpSpMkLst>
        </pc:grpChg>
        <pc:grpChg chg="del">
          <ac:chgData name="Scott Sewell" userId="de457e2e-e45e-424a-a509-131ccbd0ed4d" providerId="ADAL" clId="{5E20C29F-6595-482C-9173-2224A0B4A1C6}" dt="2022-08-23T22:06:05.113" v="875" actId="478"/>
          <ac:grpSpMkLst>
            <pc:docMk/>
            <pc:sldMk cId="824492942" sldId="2147469911"/>
            <ac:grpSpMk id="28" creationId="{29C422A8-9CF4-D083-00A5-72A615F8C384}"/>
          </ac:grpSpMkLst>
        </pc:grpChg>
        <pc:cxnChg chg="del">
          <ac:chgData name="Scott Sewell" userId="de457e2e-e45e-424a-a509-131ccbd0ed4d" providerId="ADAL" clId="{5E20C29F-6595-482C-9173-2224A0B4A1C6}" dt="2022-08-23T22:11:45.932" v="895" actId="478"/>
          <ac:cxnSpMkLst>
            <pc:docMk/>
            <pc:sldMk cId="824492942" sldId="2147469911"/>
            <ac:cxnSpMk id="5" creationId="{74EB9A1B-C2D9-20C8-AA6D-71AD4A3CBE7F}"/>
          </ac:cxnSpMkLst>
        </pc:cxnChg>
        <pc:cxnChg chg="add mod ord">
          <ac:chgData name="Scott Sewell" userId="de457e2e-e45e-424a-a509-131ccbd0ed4d" providerId="ADAL" clId="{5E20C29F-6595-482C-9173-2224A0B4A1C6}" dt="2022-08-23T22:11:50.440" v="897" actId="167"/>
          <ac:cxnSpMkLst>
            <pc:docMk/>
            <pc:sldMk cId="824492942" sldId="2147469911"/>
            <ac:cxnSpMk id="47" creationId="{CE93D96A-C47C-196B-5997-F39976870D67}"/>
          </ac:cxnSpMkLst>
        </pc:cxnChg>
      </pc:sldChg>
    </pc:docChg>
  </pc:docChgLst>
  <pc:docChgLst>
    <pc:chgData name="Scott Sewell" userId="de457e2e-e45e-424a-a509-131ccbd0ed4d" providerId="ADAL" clId="{C02F750B-B140-442A-9BAA-CBE67ABB0F60}"/>
    <pc:docChg chg="undo custSel addSld delSld modSld sldOrd delMainMaster modMainMaster modSection">
      <pc:chgData name="Scott Sewell" userId="de457e2e-e45e-424a-a509-131ccbd0ed4d" providerId="ADAL" clId="{C02F750B-B140-442A-9BAA-CBE67ABB0F60}" dt="2022-07-29T18:28:51.960" v="1775" actId="1076"/>
      <pc:docMkLst>
        <pc:docMk/>
      </pc:docMkLst>
      <pc:sldChg chg="addSp delSp modSp mod modClrScheme chgLayout">
        <pc:chgData name="Scott Sewell" userId="de457e2e-e45e-424a-a509-131ccbd0ed4d" providerId="ADAL" clId="{C02F750B-B140-442A-9BAA-CBE67ABB0F60}" dt="2022-07-29T17:22:37.867" v="1729" actId="478"/>
        <pc:sldMkLst>
          <pc:docMk/>
          <pc:sldMk cId="4128077251" sldId="2076138329"/>
        </pc:sldMkLst>
        <pc:spChg chg="del mod">
          <ac:chgData name="Scott Sewell" userId="de457e2e-e45e-424a-a509-131ccbd0ed4d" providerId="ADAL" clId="{C02F750B-B140-442A-9BAA-CBE67ABB0F60}" dt="2022-07-28T17:07:44.234" v="106"/>
          <ac:spMkLst>
            <pc:docMk/>
            <pc:sldMk cId="4128077251" sldId="2076138329"/>
            <ac:spMk id="2" creationId="{8F45D81D-23EE-44D5-B5A3-7BADB7D505A3}"/>
          </ac:spMkLst>
        </pc:spChg>
        <pc:spChg chg="add del mod ord">
          <ac:chgData name="Scott Sewell" userId="de457e2e-e45e-424a-a509-131ccbd0ed4d" providerId="ADAL" clId="{C02F750B-B140-442A-9BAA-CBE67ABB0F60}" dt="2022-07-29T17:22:10.650" v="1724" actId="478"/>
          <ac:spMkLst>
            <pc:docMk/>
            <pc:sldMk cId="4128077251" sldId="2076138329"/>
            <ac:spMk id="3" creationId="{CB5BE57B-5DC3-6D2F-45A4-177737EF6A0D}"/>
          </ac:spMkLst>
        </pc:spChg>
        <pc:spChg chg="add mod ord">
          <ac:chgData name="Scott Sewell" userId="de457e2e-e45e-424a-a509-131ccbd0ed4d" providerId="ADAL" clId="{C02F750B-B140-442A-9BAA-CBE67ABB0F60}" dt="2022-07-29T17:19:06.184" v="1704" actId="5793"/>
          <ac:spMkLst>
            <pc:docMk/>
            <pc:sldMk cId="4128077251" sldId="2076138329"/>
            <ac:spMk id="4" creationId="{97990D79-4E83-7473-4885-AD57E4A36E32}"/>
          </ac:spMkLst>
        </pc:spChg>
        <pc:spChg chg="add del mod">
          <ac:chgData name="Scott Sewell" userId="de457e2e-e45e-424a-a509-131ccbd0ed4d" providerId="ADAL" clId="{C02F750B-B140-442A-9BAA-CBE67ABB0F60}" dt="2022-07-29T17:22:29.597" v="1728"/>
          <ac:spMkLst>
            <pc:docMk/>
            <pc:sldMk cId="4128077251" sldId="2076138329"/>
            <ac:spMk id="5" creationId="{56BBE3A5-4A6A-CA08-4F68-E27BE7BF45EA}"/>
          </ac:spMkLst>
        </pc:spChg>
        <pc:spChg chg="add del mod">
          <ac:chgData name="Scott Sewell" userId="de457e2e-e45e-424a-a509-131ccbd0ed4d" providerId="ADAL" clId="{C02F750B-B140-442A-9BAA-CBE67ABB0F60}" dt="2022-07-29T17:22:37.867" v="1729" actId="478"/>
          <ac:spMkLst>
            <pc:docMk/>
            <pc:sldMk cId="4128077251" sldId="2076138329"/>
            <ac:spMk id="6" creationId="{8DE536C2-3CB3-15C0-27EF-143EF94003B5}"/>
          </ac:spMkLst>
        </pc:spChg>
        <pc:spChg chg="add mod">
          <ac:chgData name="Scott Sewell" userId="de457e2e-e45e-424a-a509-131ccbd0ed4d" providerId="ADAL" clId="{C02F750B-B140-442A-9BAA-CBE67ABB0F60}" dt="2022-07-29T17:22:29.597" v="1728"/>
          <ac:spMkLst>
            <pc:docMk/>
            <pc:sldMk cId="4128077251" sldId="2076138329"/>
            <ac:spMk id="7" creationId="{CFF5661E-323B-B13C-48EF-D4DF62AF0FC3}"/>
          </ac:spMkLst>
        </pc:spChg>
        <pc:spChg chg="mod">
          <ac:chgData name="Scott Sewell" userId="de457e2e-e45e-424a-a509-131ccbd0ed4d" providerId="ADAL" clId="{C02F750B-B140-442A-9BAA-CBE67ABB0F60}" dt="2022-07-28T17:16:59.950" v="166" actId="207"/>
          <ac:spMkLst>
            <pc:docMk/>
            <pc:sldMk cId="4128077251" sldId="2076138329"/>
            <ac:spMk id="25" creationId="{4F9F67E1-E0C3-4252-8C8E-AA94F4682F2C}"/>
          </ac:spMkLst>
        </pc:spChg>
        <pc:spChg chg="mod">
          <ac:chgData name="Scott Sewell" userId="de457e2e-e45e-424a-a509-131ccbd0ed4d" providerId="ADAL" clId="{C02F750B-B140-442A-9BAA-CBE67ABB0F60}" dt="2022-07-28T17:05:58.603" v="90" actId="21"/>
          <ac:spMkLst>
            <pc:docMk/>
            <pc:sldMk cId="4128077251" sldId="2076138329"/>
            <ac:spMk id="27" creationId="{13F6E0ED-1731-4617-B1D1-DF80E7CB0282}"/>
          </ac:spMkLst>
        </pc:spChg>
        <pc:spChg chg="del mod">
          <ac:chgData name="Scott Sewell" userId="de457e2e-e45e-424a-a509-131ccbd0ed4d" providerId="ADAL" clId="{C02F750B-B140-442A-9BAA-CBE67ABB0F60}" dt="2022-07-28T17:07:44.235" v="108"/>
          <ac:spMkLst>
            <pc:docMk/>
            <pc:sldMk cId="4128077251" sldId="2076138329"/>
            <ac:spMk id="28" creationId="{58D840E4-3201-44DF-8689-D738FC673FD2}"/>
          </ac:spMkLst>
        </pc:spChg>
        <pc:picChg chg="mod">
          <ac:chgData name="Scott Sewell" userId="de457e2e-e45e-424a-a509-131ccbd0ed4d" providerId="ADAL" clId="{C02F750B-B140-442A-9BAA-CBE67ABB0F60}" dt="2022-07-28T17:17:28.520" v="168" actId="1076"/>
          <ac:picMkLst>
            <pc:docMk/>
            <pc:sldMk cId="4128077251" sldId="2076138329"/>
            <ac:picMk id="8" creationId="{F46706F6-8F93-4C6E-89C8-011D62DD3D72}"/>
          </ac:picMkLst>
        </pc:picChg>
      </pc:sldChg>
      <pc:sldChg chg="addSp delSp modSp mod ord modClrScheme chgLayout">
        <pc:chgData name="Scott Sewell" userId="de457e2e-e45e-424a-a509-131ccbd0ed4d" providerId="ADAL" clId="{C02F750B-B140-442A-9BAA-CBE67ABB0F60}" dt="2022-07-29T17:21:35.708" v="1722"/>
        <pc:sldMkLst>
          <pc:docMk/>
          <pc:sldMk cId="621457808" sldId="2076138330"/>
        </pc:sldMkLst>
        <pc:spChg chg="del mod">
          <ac:chgData name="Scott Sewell" userId="de457e2e-e45e-424a-a509-131ccbd0ed4d" providerId="ADAL" clId="{C02F750B-B140-442A-9BAA-CBE67ABB0F60}" dt="2022-07-28T17:10:36.809" v="127" actId="478"/>
          <ac:spMkLst>
            <pc:docMk/>
            <pc:sldMk cId="621457808" sldId="2076138330"/>
            <ac:spMk id="2" creationId="{CADEDCF8-45AA-4AEB-B68F-D6FC8325083A}"/>
          </ac:spMkLst>
        </pc:spChg>
        <pc:spChg chg="add mod ord">
          <ac:chgData name="Scott Sewell" userId="de457e2e-e45e-424a-a509-131ccbd0ed4d" providerId="ADAL" clId="{C02F750B-B140-442A-9BAA-CBE67ABB0F60}" dt="2022-07-29T17:21:18.788" v="1716" actId="20577"/>
          <ac:spMkLst>
            <pc:docMk/>
            <pc:sldMk cId="621457808" sldId="2076138330"/>
            <ac:spMk id="3" creationId="{ABEC1651-6630-05B0-0DE0-EF3ECC68DF2B}"/>
          </ac:spMkLst>
        </pc:spChg>
        <pc:spChg chg="add del mod ord">
          <ac:chgData name="Scott Sewell" userId="de457e2e-e45e-424a-a509-131ccbd0ed4d" providerId="ADAL" clId="{C02F750B-B140-442A-9BAA-CBE67ABB0F60}" dt="2022-07-29T17:21:22.719" v="1717" actId="478"/>
          <ac:spMkLst>
            <pc:docMk/>
            <pc:sldMk cId="621457808" sldId="2076138330"/>
            <ac:spMk id="4" creationId="{57D20179-96A3-3210-B294-72E122BD15B3}"/>
          </ac:spMkLst>
        </pc:spChg>
        <pc:spChg chg="add del mod">
          <ac:chgData name="Scott Sewell" userId="de457e2e-e45e-424a-a509-131ccbd0ed4d" providerId="ADAL" clId="{C02F750B-B140-442A-9BAA-CBE67ABB0F60}" dt="2022-07-29T17:21:25.252" v="1718" actId="478"/>
          <ac:spMkLst>
            <pc:docMk/>
            <pc:sldMk cId="621457808" sldId="2076138330"/>
            <ac:spMk id="5" creationId="{2746CF8E-1D65-396F-E8B3-EAE6788F458E}"/>
          </ac:spMkLst>
        </pc:spChg>
        <pc:spChg chg="del mod">
          <ac:chgData name="Scott Sewell" userId="de457e2e-e45e-424a-a509-131ccbd0ed4d" providerId="ADAL" clId="{C02F750B-B140-442A-9BAA-CBE67ABB0F60}" dt="2022-07-28T17:11:30.393" v="141"/>
          <ac:spMkLst>
            <pc:docMk/>
            <pc:sldMk cId="621457808" sldId="2076138330"/>
            <ac:spMk id="8" creationId="{61544DDF-8365-45BF-9AF7-84EA5E41817F}"/>
          </ac:spMkLst>
        </pc:spChg>
        <pc:picChg chg="mod">
          <ac:chgData name="Scott Sewell" userId="de457e2e-e45e-424a-a509-131ccbd0ed4d" providerId="ADAL" clId="{C02F750B-B140-442A-9BAA-CBE67ABB0F60}" dt="2022-07-29T17:21:32.036" v="1720" actId="1076"/>
          <ac:picMkLst>
            <pc:docMk/>
            <pc:sldMk cId="621457808" sldId="2076138330"/>
            <ac:picMk id="6" creationId="{B96FCD34-CB6E-420C-B92B-B6D68501D4B1}"/>
          </ac:picMkLst>
        </pc:picChg>
      </pc:sldChg>
      <pc:sldChg chg="addSp delSp modSp mod modClrScheme chgLayout">
        <pc:chgData name="Scott Sewell" userId="de457e2e-e45e-424a-a509-131ccbd0ed4d" providerId="ADAL" clId="{C02F750B-B140-442A-9BAA-CBE67ABB0F60}" dt="2022-07-29T16:16:20.343" v="595" actId="27636"/>
        <pc:sldMkLst>
          <pc:docMk/>
          <pc:sldMk cId="4259596856" sldId="2076138331"/>
        </pc:sldMkLst>
        <pc:spChg chg="mod ord">
          <ac:chgData name="Scott Sewell" userId="de457e2e-e45e-424a-a509-131ccbd0ed4d" providerId="ADAL" clId="{C02F750B-B140-442A-9BAA-CBE67ABB0F60}" dt="2022-07-29T16:16:20.343" v="595" actId="27636"/>
          <ac:spMkLst>
            <pc:docMk/>
            <pc:sldMk cId="4259596856" sldId="2076138331"/>
            <ac:spMk id="2" creationId="{CADEDCF8-45AA-4AEB-B68F-D6FC8325083A}"/>
          </ac:spMkLst>
        </pc:spChg>
        <pc:spChg chg="mod">
          <ac:chgData name="Scott Sewell" userId="de457e2e-e45e-424a-a509-131ccbd0ed4d" providerId="ADAL" clId="{C02F750B-B140-442A-9BAA-CBE67ABB0F60}" dt="2022-07-28T17:15:32.220" v="156" actId="207"/>
          <ac:spMkLst>
            <pc:docMk/>
            <pc:sldMk cId="4259596856" sldId="2076138331"/>
            <ac:spMk id="3" creationId="{F28A2430-734E-48B0-9F64-157282B0A2E6}"/>
          </ac:spMkLst>
        </pc:spChg>
        <pc:spChg chg="add del mod ord">
          <ac:chgData name="Scott Sewell" userId="de457e2e-e45e-424a-a509-131ccbd0ed4d" providerId="ADAL" clId="{C02F750B-B140-442A-9BAA-CBE67ABB0F60}" dt="2022-07-28T17:15:13.742" v="154" actId="478"/>
          <ac:spMkLst>
            <pc:docMk/>
            <pc:sldMk cId="4259596856" sldId="2076138331"/>
            <ac:spMk id="5" creationId="{40AE5210-D097-D7E7-F715-834E5F4BC721}"/>
          </ac:spMkLst>
        </pc:spChg>
        <pc:spChg chg="mod">
          <ac:chgData name="Scott Sewell" userId="de457e2e-e45e-424a-a509-131ccbd0ed4d" providerId="ADAL" clId="{C02F750B-B140-442A-9BAA-CBE67ABB0F60}" dt="2022-07-28T17:15:32.220" v="156" actId="207"/>
          <ac:spMkLst>
            <pc:docMk/>
            <pc:sldMk cId="4259596856" sldId="2076138331"/>
            <ac:spMk id="10" creationId="{48FCEB2B-FBCB-47E2-A111-D00D04FD8A76}"/>
          </ac:spMkLst>
        </pc:spChg>
        <pc:spChg chg="mod">
          <ac:chgData name="Scott Sewell" userId="de457e2e-e45e-424a-a509-131ccbd0ed4d" providerId="ADAL" clId="{C02F750B-B140-442A-9BAA-CBE67ABB0F60}" dt="2022-07-28T17:15:32.220" v="156" actId="207"/>
          <ac:spMkLst>
            <pc:docMk/>
            <pc:sldMk cId="4259596856" sldId="2076138331"/>
            <ac:spMk id="14" creationId="{0CCEC759-47A9-4A15-BB0C-8AA3D5CBAD1E}"/>
          </ac:spMkLst>
        </pc:spChg>
        <pc:spChg chg="mod">
          <ac:chgData name="Scott Sewell" userId="de457e2e-e45e-424a-a509-131ccbd0ed4d" providerId="ADAL" clId="{C02F750B-B140-442A-9BAA-CBE67ABB0F60}" dt="2022-07-28T17:15:26.580" v="155" actId="207"/>
          <ac:spMkLst>
            <pc:docMk/>
            <pc:sldMk cId="4259596856" sldId="2076138331"/>
            <ac:spMk id="18" creationId="{411CED19-A50C-40C9-B18F-081C3B7E992B}"/>
          </ac:spMkLst>
        </pc:spChg>
        <pc:picChg chg="mod">
          <ac:chgData name="Scott Sewell" userId="de457e2e-e45e-424a-a509-131ccbd0ed4d" providerId="ADAL" clId="{C02F750B-B140-442A-9BAA-CBE67ABB0F60}" dt="2022-07-28T17:10:04.086" v="123" actId="1076"/>
          <ac:picMkLst>
            <pc:docMk/>
            <pc:sldMk cId="4259596856" sldId="2076138331"/>
            <ac:picMk id="4" creationId="{5C87A1A5-B634-406F-A60A-5893F61862B2}"/>
          </ac:picMkLst>
        </pc:picChg>
        <pc:picChg chg="mod">
          <ac:chgData name="Scott Sewell" userId="de457e2e-e45e-424a-a509-131ccbd0ed4d" providerId="ADAL" clId="{C02F750B-B140-442A-9BAA-CBE67ABB0F60}" dt="2022-07-28T17:10:04.086" v="123" actId="1076"/>
          <ac:picMkLst>
            <pc:docMk/>
            <pc:sldMk cId="4259596856" sldId="2076138331"/>
            <ac:picMk id="12" creationId="{72D1E92A-ADAE-451B-996E-CB584E0F5CA4}"/>
          </ac:picMkLst>
        </pc:picChg>
        <pc:picChg chg="mod">
          <ac:chgData name="Scott Sewell" userId="de457e2e-e45e-424a-a509-131ccbd0ed4d" providerId="ADAL" clId="{C02F750B-B140-442A-9BAA-CBE67ABB0F60}" dt="2022-07-28T17:10:04.086" v="123" actId="1076"/>
          <ac:picMkLst>
            <pc:docMk/>
            <pc:sldMk cId="4259596856" sldId="2076138331"/>
            <ac:picMk id="16" creationId="{6B3CDB26-6F95-4CEF-A362-5A0CB16242DA}"/>
          </ac:picMkLst>
        </pc:picChg>
      </pc:sldChg>
      <pc:sldChg chg="del">
        <pc:chgData name="Scott Sewell" userId="de457e2e-e45e-424a-a509-131ccbd0ed4d" providerId="ADAL" clId="{C02F750B-B140-442A-9BAA-CBE67ABB0F60}" dt="2022-07-28T19:02:01.263" v="227" actId="2696"/>
        <pc:sldMkLst>
          <pc:docMk/>
          <pc:sldMk cId="2439934516" sldId="2076138336"/>
        </pc:sldMkLst>
      </pc:sldChg>
      <pc:sldChg chg="del">
        <pc:chgData name="Scott Sewell" userId="de457e2e-e45e-424a-a509-131ccbd0ed4d" providerId="ADAL" clId="{C02F750B-B140-442A-9BAA-CBE67ABB0F60}" dt="2022-07-29T13:54:53.803" v="231" actId="2696"/>
        <pc:sldMkLst>
          <pc:docMk/>
          <pc:sldMk cId="2950723533" sldId="2076138638"/>
        </pc:sldMkLst>
      </pc:sldChg>
      <pc:sldChg chg="addSp delSp modSp new mod modTransition chgLayout">
        <pc:chgData name="Scott Sewell" userId="de457e2e-e45e-424a-a509-131ccbd0ed4d" providerId="ADAL" clId="{C02F750B-B140-442A-9BAA-CBE67ABB0F60}" dt="2022-07-28T16:09:29.791" v="76" actId="164"/>
        <pc:sldMkLst>
          <pc:docMk/>
          <pc:sldMk cId="260986027" sldId="2076138639"/>
        </pc:sldMkLst>
        <pc:spChg chg="del">
          <ac:chgData name="Scott Sewell" userId="de457e2e-e45e-424a-a509-131ccbd0ed4d" providerId="ADAL" clId="{C02F750B-B140-442A-9BAA-CBE67ABB0F60}" dt="2022-07-28T16:01:42.562" v="1" actId="700"/>
          <ac:spMkLst>
            <pc:docMk/>
            <pc:sldMk cId="260986027" sldId="2076138639"/>
            <ac:spMk id="2" creationId="{1D9DBCAA-4326-B146-FC81-9F7C163A666F}"/>
          </ac:spMkLst>
        </pc:spChg>
        <pc:spChg chg="del mod ord">
          <ac:chgData name="Scott Sewell" userId="de457e2e-e45e-424a-a509-131ccbd0ed4d" providerId="ADAL" clId="{C02F750B-B140-442A-9BAA-CBE67ABB0F60}" dt="2022-07-28T16:01:42.562" v="1" actId="700"/>
          <ac:spMkLst>
            <pc:docMk/>
            <pc:sldMk cId="260986027" sldId="2076138639"/>
            <ac:spMk id="3" creationId="{28320068-D11D-9B27-DF8C-B5EBE8979A01}"/>
          </ac:spMkLst>
        </pc:spChg>
        <pc:spChg chg="add mod ord">
          <ac:chgData name="Scott Sewell" userId="de457e2e-e45e-424a-a509-131ccbd0ed4d" providerId="ADAL" clId="{C02F750B-B140-442A-9BAA-CBE67ABB0F60}" dt="2022-07-28T16:02:25.422" v="24" actId="20577"/>
          <ac:spMkLst>
            <pc:docMk/>
            <pc:sldMk cId="260986027" sldId="2076138639"/>
            <ac:spMk id="4" creationId="{BCFBE1EC-6F76-4AF3-0567-90CFE5E57B8F}"/>
          </ac:spMkLst>
        </pc:spChg>
        <pc:spChg chg="add del mod">
          <ac:chgData name="Scott Sewell" userId="de457e2e-e45e-424a-a509-131ccbd0ed4d" providerId="ADAL" clId="{C02F750B-B140-442A-9BAA-CBE67ABB0F60}" dt="2022-07-28T16:06:11.012" v="54" actId="478"/>
          <ac:spMkLst>
            <pc:docMk/>
            <pc:sldMk cId="260986027" sldId="2076138639"/>
            <ac:spMk id="10" creationId="{8B8D5181-88B9-A649-74FC-842039BBF667}"/>
          </ac:spMkLst>
        </pc:spChg>
        <pc:grpChg chg="add">
          <ac:chgData name="Scott Sewell" userId="de457e2e-e45e-424a-a509-131ccbd0ed4d" providerId="ADAL" clId="{C02F750B-B140-442A-9BAA-CBE67ABB0F60}" dt="2022-07-28T16:09:29.791" v="76" actId="164"/>
          <ac:grpSpMkLst>
            <pc:docMk/>
            <pc:sldMk cId="260986027" sldId="2076138639"/>
            <ac:grpSpMk id="11" creationId="{FB0FEDE3-85E3-9F09-C5D2-902424A35714}"/>
          </ac:grpSpMkLst>
        </pc:grpChg>
        <pc:picChg chg="add mod modCrop">
          <ac:chgData name="Scott Sewell" userId="de457e2e-e45e-424a-a509-131ccbd0ed4d" providerId="ADAL" clId="{C02F750B-B140-442A-9BAA-CBE67ABB0F60}" dt="2022-07-28T16:07:15.464" v="59" actId="732"/>
          <ac:picMkLst>
            <pc:docMk/>
            <pc:sldMk cId="260986027" sldId="2076138639"/>
            <ac:picMk id="5" creationId="{80E176DA-B750-E874-86ED-BEAFF4E2FA7B}"/>
          </ac:picMkLst>
        </pc:picChg>
        <pc:picChg chg="add mod">
          <ac:chgData name="Scott Sewell" userId="de457e2e-e45e-424a-a509-131ccbd0ed4d" providerId="ADAL" clId="{C02F750B-B140-442A-9BAA-CBE67ABB0F60}" dt="2022-07-28T16:08:34.751" v="73" actId="1076"/>
          <ac:picMkLst>
            <pc:docMk/>
            <pc:sldMk cId="260986027" sldId="2076138639"/>
            <ac:picMk id="6" creationId="{B970B271-F57B-13D0-452B-4131C12E47ED}"/>
          </ac:picMkLst>
        </pc:picChg>
        <pc:picChg chg="add mod">
          <ac:chgData name="Scott Sewell" userId="de457e2e-e45e-424a-a509-131ccbd0ed4d" providerId="ADAL" clId="{C02F750B-B140-442A-9BAA-CBE67ABB0F60}" dt="2022-07-28T16:08:37.633" v="74" actId="1076"/>
          <ac:picMkLst>
            <pc:docMk/>
            <pc:sldMk cId="260986027" sldId="2076138639"/>
            <ac:picMk id="7" creationId="{DC42D278-0783-7E6B-01D4-9FDE0AB1DE8F}"/>
          </ac:picMkLst>
        </pc:picChg>
        <pc:picChg chg="add mod">
          <ac:chgData name="Scott Sewell" userId="de457e2e-e45e-424a-a509-131ccbd0ed4d" providerId="ADAL" clId="{C02F750B-B140-442A-9BAA-CBE67ABB0F60}" dt="2022-07-28T16:07:49.875" v="64" actId="1076"/>
          <ac:picMkLst>
            <pc:docMk/>
            <pc:sldMk cId="260986027" sldId="2076138639"/>
            <ac:picMk id="8" creationId="{15BCC674-22AB-4E7D-F650-A38767DAD6CF}"/>
          </ac:picMkLst>
        </pc:picChg>
        <pc:picChg chg="add mod">
          <ac:chgData name="Scott Sewell" userId="de457e2e-e45e-424a-a509-131ccbd0ed4d" providerId="ADAL" clId="{C02F750B-B140-442A-9BAA-CBE67ABB0F60}" dt="2022-07-28T16:07:53.816" v="65" actId="1076"/>
          <ac:picMkLst>
            <pc:docMk/>
            <pc:sldMk cId="260986027" sldId="2076138639"/>
            <ac:picMk id="9" creationId="{69EAD53D-3D40-F15F-E963-A1BC61967AF3}"/>
          </ac:picMkLst>
        </pc:picChg>
      </pc:sldChg>
      <pc:sldChg chg="addSp delSp modSp add del mod modTransition">
        <pc:chgData name="Scott Sewell" userId="de457e2e-e45e-424a-a509-131ccbd0ed4d" providerId="ADAL" clId="{C02F750B-B140-442A-9BAA-CBE67ABB0F60}" dt="2022-07-28T16:09:54.806" v="78" actId="47"/>
        <pc:sldMkLst>
          <pc:docMk/>
          <pc:sldMk cId="1645607052" sldId="2076138640"/>
        </pc:sldMkLst>
        <pc:spChg chg="del">
          <ac:chgData name="Scott Sewell" userId="de457e2e-e45e-424a-a509-131ccbd0ed4d" providerId="ADAL" clId="{C02F750B-B140-442A-9BAA-CBE67ABB0F60}" dt="2022-07-28T16:03:11.326" v="26" actId="478"/>
          <ac:spMkLst>
            <pc:docMk/>
            <pc:sldMk cId="1645607052" sldId="2076138640"/>
            <ac:spMk id="10" creationId="{8B8D5181-88B9-A649-74FC-842039BBF667}"/>
          </ac:spMkLst>
        </pc:spChg>
        <pc:grpChg chg="add">
          <ac:chgData name="Scott Sewell" userId="de457e2e-e45e-424a-a509-131ccbd0ed4d" providerId="ADAL" clId="{C02F750B-B140-442A-9BAA-CBE67ABB0F60}" dt="2022-07-28T16:09:40.675" v="77" actId="164"/>
          <ac:grpSpMkLst>
            <pc:docMk/>
            <pc:sldMk cId="1645607052" sldId="2076138640"/>
            <ac:grpSpMk id="12" creationId="{F0C40DC4-95D9-C034-70C9-8AF70697E32E}"/>
          </ac:grpSpMkLst>
        </pc:grpChg>
        <pc:picChg chg="add mod modCrop">
          <ac:chgData name="Scott Sewell" userId="de457e2e-e45e-424a-a509-131ccbd0ed4d" providerId="ADAL" clId="{C02F750B-B140-442A-9BAA-CBE67ABB0F60}" dt="2022-07-28T16:04:42.633" v="41" actId="732"/>
          <ac:picMkLst>
            <pc:docMk/>
            <pc:sldMk cId="1645607052" sldId="2076138640"/>
            <ac:picMk id="2" creationId="{201B1EF3-D833-0F86-B981-BA7CAB9C09AB}"/>
          </ac:picMkLst>
        </pc:picChg>
        <pc:picChg chg="add mod">
          <ac:chgData name="Scott Sewell" userId="de457e2e-e45e-424a-a509-131ccbd0ed4d" providerId="ADAL" clId="{C02F750B-B140-442A-9BAA-CBE67ABB0F60}" dt="2022-07-28T16:05:55.625" v="53" actId="1076"/>
          <ac:picMkLst>
            <pc:docMk/>
            <pc:sldMk cId="1645607052" sldId="2076138640"/>
            <ac:picMk id="3" creationId="{0358685B-9CA9-A9FB-98E2-0BFB8646CD3E}"/>
          </ac:picMkLst>
        </pc:picChg>
        <pc:picChg chg="del">
          <ac:chgData name="Scott Sewell" userId="de457e2e-e45e-424a-a509-131ccbd0ed4d" providerId="ADAL" clId="{C02F750B-B140-442A-9BAA-CBE67ABB0F60}" dt="2022-07-28T16:03:11.326" v="26" actId="478"/>
          <ac:picMkLst>
            <pc:docMk/>
            <pc:sldMk cId="1645607052" sldId="2076138640"/>
            <ac:picMk id="5" creationId="{80E176DA-B750-E874-86ED-BEAFF4E2FA7B}"/>
          </ac:picMkLst>
        </pc:picChg>
        <pc:picChg chg="del">
          <ac:chgData name="Scott Sewell" userId="de457e2e-e45e-424a-a509-131ccbd0ed4d" providerId="ADAL" clId="{C02F750B-B140-442A-9BAA-CBE67ABB0F60}" dt="2022-07-28T16:03:11.326" v="26" actId="478"/>
          <ac:picMkLst>
            <pc:docMk/>
            <pc:sldMk cId="1645607052" sldId="2076138640"/>
            <ac:picMk id="6" creationId="{B970B271-F57B-13D0-452B-4131C12E47ED}"/>
          </ac:picMkLst>
        </pc:picChg>
        <pc:picChg chg="del">
          <ac:chgData name="Scott Sewell" userId="de457e2e-e45e-424a-a509-131ccbd0ed4d" providerId="ADAL" clId="{C02F750B-B140-442A-9BAA-CBE67ABB0F60}" dt="2022-07-28T16:03:11.326" v="26" actId="478"/>
          <ac:picMkLst>
            <pc:docMk/>
            <pc:sldMk cId="1645607052" sldId="2076138640"/>
            <ac:picMk id="7" creationId="{DC42D278-0783-7E6B-01D4-9FDE0AB1DE8F}"/>
          </ac:picMkLst>
        </pc:picChg>
        <pc:picChg chg="del">
          <ac:chgData name="Scott Sewell" userId="de457e2e-e45e-424a-a509-131ccbd0ed4d" providerId="ADAL" clId="{C02F750B-B140-442A-9BAA-CBE67ABB0F60}" dt="2022-07-28T16:03:11.326" v="26" actId="478"/>
          <ac:picMkLst>
            <pc:docMk/>
            <pc:sldMk cId="1645607052" sldId="2076138640"/>
            <ac:picMk id="8" creationId="{15BCC674-22AB-4E7D-F650-A38767DAD6CF}"/>
          </ac:picMkLst>
        </pc:picChg>
        <pc:picChg chg="del">
          <ac:chgData name="Scott Sewell" userId="de457e2e-e45e-424a-a509-131ccbd0ed4d" providerId="ADAL" clId="{C02F750B-B140-442A-9BAA-CBE67ABB0F60}" dt="2022-07-28T16:03:11.326" v="26" actId="478"/>
          <ac:picMkLst>
            <pc:docMk/>
            <pc:sldMk cId="1645607052" sldId="2076138640"/>
            <ac:picMk id="9" creationId="{69EAD53D-3D40-F15F-E963-A1BC61967AF3}"/>
          </ac:picMkLst>
        </pc:picChg>
        <pc:picChg chg="add mod">
          <ac:chgData name="Scott Sewell" userId="de457e2e-e45e-424a-a509-131ccbd0ed4d" providerId="ADAL" clId="{C02F750B-B140-442A-9BAA-CBE67ABB0F60}" dt="2022-07-28T16:05:49.561" v="51" actId="1076"/>
          <ac:picMkLst>
            <pc:docMk/>
            <pc:sldMk cId="1645607052" sldId="2076138640"/>
            <ac:picMk id="11" creationId="{DB70B62A-CAD2-7860-ED7B-A5A667DF2D12}"/>
          </ac:picMkLst>
        </pc:picChg>
      </pc:sldChg>
      <pc:sldChg chg="addSp delSp modSp mod modClrScheme chgLayout">
        <pc:chgData name="Scott Sewell" userId="de457e2e-e45e-424a-a509-131ccbd0ed4d" providerId="ADAL" clId="{C02F750B-B140-442A-9BAA-CBE67ABB0F60}" dt="2022-07-29T18:24:52.470" v="1744" actId="1076"/>
        <pc:sldMkLst>
          <pc:docMk/>
          <pc:sldMk cId="1242867252" sldId="2141411117"/>
        </pc:sldMkLst>
        <pc:spChg chg="mod ord">
          <ac:chgData name="Scott Sewell" userId="de457e2e-e45e-424a-a509-131ccbd0ed4d" providerId="ADAL" clId="{C02F750B-B140-442A-9BAA-CBE67ABB0F60}" dt="2022-07-29T16:16:36.188" v="598" actId="27636"/>
          <ac:spMkLst>
            <pc:docMk/>
            <pc:sldMk cId="1242867252" sldId="2141411117"/>
            <ac:spMk id="2" creationId="{CADEDCF8-45AA-4AEB-B68F-D6FC8325083A}"/>
          </ac:spMkLst>
        </pc:spChg>
        <pc:spChg chg="mod">
          <ac:chgData name="Scott Sewell" userId="de457e2e-e45e-424a-a509-131ccbd0ed4d" providerId="ADAL" clId="{C02F750B-B140-442A-9BAA-CBE67ABB0F60}" dt="2022-07-28T17:16:15.683" v="161" actId="207"/>
          <ac:spMkLst>
            <pc:docMk/>
            <pc:sldMk cId="1242867252" sldId="2141411117"/>
            <ac:spMk id="3" creationId="{F28A2430-734E-48B0-9F64-157282B0A2E6}"/>
          </ac:spMkLst>
        </pc:spChg>
        <pc:spChg chg="mod">
          <ac:chgData name="Scott Sewell" userId="de457e2e-e45e-424a-a509-131ccbd0ed4d" providerId="ADAL" clId="{C02F750B-B140-442A-9BAA-CBE67ABB0F60}" dt="2022-07-28T17:16:15.683" v="161" actId="207"/>
          <ac:spMkLst>
            <pc:docMk/>
            <pc:sldMk cId="1242867252" sldId="2141411117"/>
            <ac:spMk id="8" creationId="{006EFFF9-79A7-260D-9EC8-7A18718ACE64}"/>
          </ac:spMkLst>
        </pc:spChg>
        <pc:spChg chg="mod">
          <ac:chgData name="Scott Sewell" userId="de457e2e-e45e-424a-a509-131ccbd0ed4d" providerId="ADAL" clId="{C02F750B-B140-442A-9BAA-CBE67ABB0F60}" dt="2022-07-28T17:10:26.735" v="125" actId="1076"/>
          <ac:spMkLst>
            <pc:docMk/>
            <pc:sldMk cId="1242867252" sldId="2141411117"/>
            <ac:spMk id="9" creationId="{4098094A-42DF-D87D-88AF-C49D9A9431AD}"/>
          </ac:spMkLst>
        </pc:spChg>
        <pc:spChg chg="mod">
          <ac:chgData name="Scott Sewell" userId="de457e2e-e45e-424a-a509-131ccbd0ed4d" providerId="ADAL" clId="{C02F750B-B140-442A-9BAA-CBE67ABB0F60}" dt="2022-07-28T17:16:15.683" v="161" actId="207"/>
          <ac:spMkLst>
            <pc:docMk/>
            <pc:sldMk cId="1242867252" sldId="2141411117"/>
            <ac:spMk id="10" creationId="{48FCEB2B-FBCB-47E2-A111-D00D04FD8A76}"/>
          </ac:spMkLst>
        </pc:spChg>
        <pc:spChg chg="add del mod ord">
          <ac:chgData name="Scott Sewell" userId="de457e2e-e45e-424a-a509-131ccbd0ed4d" providerId="ADAL" clId="{C02F750B-B140-442A-9BAA-CBE67ABB0F60}" dt="2022-07-28T17:16:08.177" v="160" actId="478"/>
          <ac:spMkLst>
            <pc:docMk/>
            <pc:sldMk cId="1242867252" sldId="2141411117"/>
            <ac:spMk id="11" creationId="{9A5979D0-E74E-AF23-D7B3-2CACFCE288B6}"/>
          </ac:spMkLst>
        </pc:spChg>
        <pc:spChg chg="del mod">
          <ac:chgData name="Scott Sewell" userId="de457e2e-e45e-424a-a509-131ccbd0ed4d" providerId="ADAL" clId="{C02F750B-B140-442A-9BAA-CBE67ABB0F60}" dt="2022-07-28T17:16:03.890" v="159" actId="478"/>
          <ac:spMkLst>
            <pc:docMk/>
            <pc:sldMk cId="1242867252" sldId="2141411117"/>
            <ac:spMk id="18" creationId="{411CED19-A50C-40C9-B18F-081C3B7E992B}"/>
          </ac:spMkLst>
        </pc:spChg>
        <pc:picChg chg="del mod">
          <ac:chgData name="Scott Sewell" userId="de457e2e-e45e-424a-a509-131ccbd0ed4d" providerId="ADAL" clId="{C02F750B-B140-442A-9BAA-CBE67ABB0F60}" dt="2022-07-28T17:09:22.999" v="117" actId="478"/>
          <ac:picMkLst>
            <pc:docMk/>
            <pc:sldMk cId="1242867252" sldId="2141411117"/>
            <ac:picMk id="4" creationId="{27D7F305-A6CC-955A-BC23-9D2FE0C50B57}"/>
          </ac:picMkLst>
        </pc:picChg>
        <pc:picChg chg="del mod">
          <ac:chgData name="Scott Sewell" userId="de457e2e-e45e-424a-a509-131ccbd0ed4d" providerId="ADAL" clId="{C02F750B-B140-442A-9BAA-CBE67ABB0F60}" dt="2022-07-29T17:58:07.037" v="1733" actId="478"/>
          <ac:picMkLst>
            <pc:docMk/>
            <pc:sldMk cId="1242867252" sldId="2141411117"/>
            <ac:picMk id="5" creationId="{47A8E1E1-FD5A-BA26-281D-2F4BB3E411AA}"/>
          </ac:picMkLst>
        </pc:picChg>
        <pc:picChg chg="del mod">
          <ac:chgData name="Scott Sewell" userId="de457e2e-e45e-424a-a509-131ccbd0ed4d" providerId="ADAL" clId="{C02F750B-B140-442A-9BAA-CBE67ABB0F60}" dt="2022-07-29T18:24:32.754" v="1739" actId="478"/>
          <ac:picMkLst>
            <pc:docMk/>
            <pc:sldMk cId="1242867252" sldId="2141411117"/>
            <ac:picMk id="6" creationId="{D898D9C9-91E9-55D0-5D5B-C916924E4934}"/>
          </ac:picMkLst>
        </pc:picChg>
        <pc:picChg chg="mod">
          <ac:chgData name="Scott Sewell" userId="de457e2e-e45e-424a-a509-131ccbd0ed4d" providerId="ADAL" clId="{C02F750B-B140-442A-9BAA-CBE67ABB0F60}" dt="2022-07-28T17:10:26.735" v="125" actId="1076"/>
          <ac:picMkLst>
            <pc:docMk/>
            <pc:sldMk cId="1242867252" sldId="2141411117"/>
            <ac:picMk id="7" creationId="{3FE4EF67-FAB5-FE09-0924-E592C9291EDD}"/>
          </ac:picMkLst>
        </pc:picChg>
        <pc:picChg chg="add mod">
          <ac:chgData name="Scott Sewell" userId="de457e2e-e45e-424a-a509-131ccbd0ed4d" providerId="ADAL" clId="{C02F750B-B140-442A-9BAA-CBE67ABB0F60}" dt="2022-07-29T17:58:25.240" v="1737" actId="1076"/>
          <ac:picMkLst>
            <pc:docMk/>
            <pc:sldMk cId="1242867252" sldId="2141411117"/>
            <ac:picMk id="11" creationId="{B600F255-96DF-B96A-D784-4D64F039B86D}"/>
          </ac:picMkLst>
        </pc:picChg>
        <pc:picChg chg="add mod">
          <ac:chgData name="Scott Sewell" userId="de457e2e-e45e-424a-a509-131ccbd0ed4d" providerId="ADAL" clId="{C02F750B-B140-442A-9BAA-CBE67ABB0F60}" dt="2022-07-29T18:24:52.470" v="1744" actId="1076"/>
          <ac:picMkLst>
            <pc:docMk/>
            <pc:sldMk cId="1242867252" sldId="2141411117"/>
            <ac:picMk id="13" creationId="{7866065B-E71D-3300-098A-02BF6B0DED30}"/>
          </ac:picMkLst>
        </pc:picChg>
      </pc:sldChg>
      <pc:sldChg chg="modSp del mod">
        <pc:chgData name="Scott Sewell" userId="de457e2e-e45e-424a-a509-131ccbd0ed4d" providerId="ADAL" clId="{C02F750B-B140-442A-9BAA-CBE67ABB0F60}" dt="2022-07-29T16:10:36.289" v="574"/>
        <pc:sldMkLst>
          <pc:docMk/>
          <pc:sldMk cId="2550538194" sldId="2147469880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2550538194" sldId="2147469880"/>
            <ac:spMk id="2" creationId="{BD8FE4AE-BCA3-40AB-965B-B0E06B3A04A0}"/>
          </ac:spMkLst>
        </pc:spChg>
        <pc:graphicFrameChg chg="mod">
          <ac:chgData name="Scott Sewell" userId="de457e2e-e45e-424a-a509-131ccbd0ed4d" providerId="ADAL" clId="{C02F750B-B140-442A-9BAA-CBE67ABB0F60}" dt="2022-07-29T16:10:36.289" v="574"/>
          <ac:graphicFrameMkLst>
            <pc:docMk/>
            <pc:sldMk cId="2550538194" sldId="2147469880"/>
            <ac:graphicFrameMk id="13" creationId="{41370CFD-6E4B-430E-9824-C4A58F4CB93D}"/>
          </ac:graphicFrameMkLst>
        </pc:graphicFrameChg>
      </pc:sldChg>
      <pc:sldChg chg="addSp delSp modSp del mod">
        <pc:chgData name="Scott Sewell" userId="de457e2e-e45e-424a-a509-131ccbd0ed4d" providerId="ADAL" clId="{C02F750B-B140-442A-9BAA-CBE67ABB0F60}" dt="2022-07-29T18:28:51.960" v="1775" actId="1076"/>
        <pc:sldMkLst>
          <pc:docMk/>
          <pc:sldMk cId="1556488325" sldId="2147469886"/>
        </pc:sldMkLst>
        <pc:spChg chg="mod ord">
          <ac:chgData name="Scott Sewell" userId="de457e2e-e45e-424a-a509-131ccbd0ed4d" providerId="ADAL" clId="{C02F750B-B140-442A-9BAA-CBE67ABB0F60}" dt="2022-07-29T18:28:51.960" v="1775" actId="1076"/>
          <ac:spMkLst>
            <pc:docMk/>
            <pc:sldMk cId="1556488325" sldId="2147469886"/>
            <ac:spMk id="3" creationId="{0BA0C690-B8E7-CE81-7B7B-514320F55B83}"/>
          </ac:spMkLst>
        </pc:spChg>
        <pc:spChg chg="mod ord">
          <ac:chgData name="Scott Sewell" userId="de457e2e-e45e-424a-a509-131ccbd0ed4d" providerId="ADAL" clId="{C02F750B-B140-442A-9BAA-CBE67ABB0F60}" dt="2022-07-29T18:27:05.819" v="1758" actId="14100"/>
          <ac:spMkLst>
            <pc:docMk/>
            <pc:sldMk cId="1556488325" sldId="2147469886"/>
            <ac:spMk id="5" creationId="{7B5CC695-0EFF-42B9-8E41-69569F6D92C3}"/>
          </ac:spMkLst>
        </pc:spChg>
        <pc:spChg chg="mod">
          <ac:chgData name="Scott Sewell" userId="de457e2e-e45e-424a-a509-131ccbd0ed4d" providerId="ADAL" clId="{C02F750B-B140-442A-9BAA-CBE67ABB0F60}" dt="2022-07-29T16:24:53.432" v="599" actId="27803"/>
          <ac:spMkLst>
            <pc:docMk/>
            <pc:sldMk cId="1556488325" sldId="2147469886"/>
            <ac:spMk id="6" creationId="{86554C0D-E1BB-4AB7-E9DF-E44C68DC2C64}"/>
          </ac:spMkLst>
        </pc:spChg>
        <pc:spChg chg="mod">
          <ac:chgData name="Scott Sewell" userId="de457e2e-e45e-424a-a509-131ccbd0ed4d" providerId="ADAL" clId="{C02F750B-B140-442A-9BAA-CBE67ABB0F60}" dt="2022-07-28T17:32:19.402" v="190" actId="21"/>
          <ac:spMkLst>
            <pc:docMk/>
            <pc:sldMk cId="1556488325" sldId="2147469886"/>
            <ac:spMk id="6" creationId="{EF32453C-E1FF-455F-89B9-0581A159A026}"/>
          </ac:spMkLst>
        </pc:spChg>
        <pc:spChg chg="mod">
          <ac:chgData name="Scott Sewell" userId="de457e2e-e45e-424a-a509-131ccbd0ed4d" providerId="ADAL" clId="{C02F750B-B140-442A-9BAA-CBE67ABB0F60}" dt="2022-07-29T16:24:53.432" v="599" actId="27803"/>
          <ac:spMkLst>
            <pc:docMk/>
            <pc:sldMk cId="1556488325" sldId="2147469886"/>
            <ac:spMk id="7" creationId="{708B35C2-D4A4-B526-893E-251A9BC39BCC}"/>
          </ac:spMkLst>
        </pc:spChg>
        <pc:spChg chg="mod">
          <ac:chgData name="Scott Sewell" userId="de457e2e-e45e-424a-a509-131ccbd0ed4d" providerId="ADAL" clId="{C02F750B-B140-442A-9BAA-CBE67ABB0F60}" dt="2022-07-29T16:24:53.432" v="599" actId="27803"/>
          <ac:spMkLst>
            <pc:docMk/>
            <pc:sldMk cId="1556488325" sldId="2147469886"/>
            <ac:spMk id="8" creationId="{3B50B61A-FB74-B6A8-05F2-CE9D4DCADE06}"/>
          </ac:spMkLst>
        </pc:spChg>
        <pc:spChg chg="mod">
          <ac:chgData name="Scott Sewell" userId="de457e2e-e45e-424a-a509-131ccbd0ed4d" providerId="ADAL" clId="{C02F750B-B140-442A-9BAA-CBE67ABB0F60}" dt="2022-07-29T16:24:53.432" v="599" actId="27803"/>
          <ac:spMkLst>
            <pc:docMk/>
            <pc:sldMk cId="1556488325" sldId="2147469886"/>
            <ac:spMk id="10" creationId="{293EB360-B832-3E7D-B2A0-89187DE8B880}"/>
          </ac:spMkLst>
        </pc:spChg>
        <pc:spChg chg="mod">
          <ac:chgData name="Scott Sewell" userId="de457e2e-e45e-424a-a509-131ccbd0ed4d" providerId="ADAL" clId="{C02F750B-B140-442A-9BAA-CBE67ABB0F60}" dt="2022-07-29T16:24:53.432" v="599" actId="27803"/>
          <ac:spMkLst>
            <pc:docMk/>
            <pc:sldMk cId="1556488325" sldId="2147469886"/>
            <ac:spMk id="11" creationId="{C7C7F9A5-9015-6CE8-7263-0472E57B25BB}"/>
          </ac:spMkLst>
        </pc:spChg>
        <pc:spChg chg="mod">
          <ac:chgData name="Scott Sewell" userId="de457e2e-e45e-424a-a509-131ccbd0ed4d" providerId="ADAL" clId="{C02F750B-B140-442A-9BAA-CBE67ABB0F60}" dt="2022-07-29T16:24:53.432" v="599" actId="27803"/>
          <ac:spMkLst>
            <pc:docMk/>
            <pc:sldMk cId="1556488325" sldId="2147469886"/>
            <ac:spMk id="12" creationId="{9BC187F8-9F91-A385-7459-8DA50F4D0ED3}"/>
          </ac:spMkLst>
        </pc:spChg>
        <pc:spChg chg="add mod">
          <ac:chgData name="Scott Sewell" userId="de457e2e-e45e-424a-a509-131ccbd0ed4d" providerId="ADAL" clId="{C02F750B-B140-442A-9BAA-CBE67ABB0F60}" dt="2022-07-29T16:32:27.420" v="1526" actId="207"/>
          <ac:spMkLst>
            <pc:docMk/>
            <pc:sldMk cId="1556488325" sldId="2147469886"/>
            <ac:spMk id="14" creationId="{BBD4619B-1D76-5DEF-5289-E31214C4F4C0}"/>
          </ac:spMkLst>
        </pc:spChg>
        <pc:spChg chg="mod">
          <ac:chgData name="Scott Sewell" userId="de457e2e-e45e-424a-a509-131ccbd0ed4d" providerId="ADAL" clId="{C02F750B-B140-442A-9BAA-CBE67ABB0F60}" dt="2022-07-29T18:28:39.503" v="1773" actId="1076"/>
          <ac:spMkLst>
            <pc:docMk/>
            <pc:sldMk cId="1556488325" sldId="2147469886"/>
            <ac:spMk id="17" creationId="{425711DA-AB2B-EB53-5026-948E192EEF10}"/>
          </ac:spMkLst>
        </pc:spChg>
        <pc:spChg chg="mod">
          <ac:chgData name="Scott Sewell" userId="de457e2e-e45e-424a-a509-131ccbd0ed4d" providerId="ADAL" clId="{C02F750B-B140-442A-9BAA-CBE67ABB0F60}" dt="2022-07-29T18:28:39.503" v="1773" actId="1076"/>
          <ac:spMkLst>
            <pc:docMk/>
            <pc:sldMk cId="1556488325" sldId="2147469886"/>
            <ac:spMk id="19" creationId="{08290DD1-3315-5030-9084-984FDCCDE632}"/>
          </ac:spMkLst>
        </pc:spChg>
        <pc:spChg chg="mod">
          <ac:chgData name="Scott Sewell" userId="de457e2e-e45e-424a-a509-131ccbd0ed4d" providerId="ADAL" clId="{C02F750B-B140-442A-9BAA-CBE67ABB0F60}" dt="2022-07-29T18:28:39.503" v="1773" actId="1076"/>
          <ac:spMkLst>
            <pc:docMk/>
            <pc:sldMk cId="1556488325" sldId="2147469886"/>
            <ac:spMk id="20" creationId="{D1DA01E1-BF69-3FDE-8837-F28587557F26}"/>
          </ac:spMkLst>
        </pc:spChg>
        <pc:spChg chg="mod">
          <ac:chgData name="Scott Sewell" userId="de457e2e-e45e-424a-a509-131ccbd0ed4d" providerId="ADAL" clId="{C02F750B-B140-442A-9BAA-CBE67ABB0F60}" dt="2022-07-29T18:28:39.503" v="1773" actId="1076"/>
          <ac:spMkLst>
            <pc:docMk/>
            <pc:sldMk cId="1556488325" sldId="2147469886"/>
            <ac:spMk id="21" creationId="{9F16BA7C-A7BB-1833-5B99-3069E9364979}"/>
          </ac:spMkLst>
        </pc:spChg>
        <pc:spChg chg="mod">
          <ac:chgData name="Scott Sewell" userId="de457e2e-e45e-424a-a509-131ccbd0ed4d" providerId="ADAL" clId="{C02F750B-B140-442A-9BAA-CBE67ABB0F60}" dt="2022-07-29T18:28:39.503" v="1773" actId="1076"/>
          <ac:spMkLst>
            <pc:docMk/>
            <pc:sldMk cId="1556488325" sldId="2147469886"/>
            <ac:spMk id="22" creationId="{D2DDAC85-CB5A-481B-6962-0767858CE5DC}"/>
          </ac:spMkLst>
        </pc:spChg>
        <pc:spChg chg="mod">
          <ac:chgData name="Scott Sewell" userId="de457e2e-e45e-424a-a509-131ccbd0ed4d" providerId="ADAL" clId="{C02F750B-B140-442A-9BAA-CBE67ABB0F60}" dt="2022-07-29T18:28:39.503" v="1773" actId="1076"/>
          <ac:spMkLst>
            <pc:docMk/>
            <pc:sldMk cId="1556488325" sldId="2147469886"/>
            <ac:spMk id="24" creationId="{F96681E1-7A23-222E-AFF0-BB070FB96479}"/>
          </ac:spMkLst>
        </pc:spChg>
        <pc:spChg chg="mod">
          <ac:chgData name="Scott Sewell" userId="de457e2e-e45e-424a-a509-131ccbd0ed4d" providerId="ADAL" clId="{C02F750B-B140-442A-9BAA-CBE67ABB0F60}" dt="2022-07-29T18:28:39.503" v="1773" actId="1076"/>
          <ac:spMkLst>
            <pc:docMk/>
            <pc:sldMk cId="1556488325" sldId="2147469886"/>
            <ac:spMk id="25" creationId="{43A9290C-6663-C643-03C7-3746E7CFAE52}"/>
          </ac:spMkLst>
        </pc:spChg>
        <pc:spChg chg="mod">
          <ac:chgData name="Scott Sewell" userId="de457e2e-e45e-424a-a509-131ccbd0ed4d" providerId="ADAL" clId="{C02F750B-B140-442A-9BAA-CBE67ABB0F60}" dt="2022-07-29T18:28:39.503" v="1773" actId="1076"/>
          <ac:spMkLst>
            <pc:docMk/>
            <pc:sldMk cId="1556488325" sldId="2147469886"/>
            <ac:spMk id="26" creationId="{644EBCC3-0AB9-FDB5-8715-3C6F437FD26F}"/>
          </ac:spMkLst>
        </pc:spChg>
        <pc:spChg chg="mod">
          <ac:chgData name="Scott Sewell" userId="de457e2e-e45e-424a-a509-131ccbd0ed4d" providerId="ADAL" clId="{C02F750B-B140-442A-9BAA-CBE67ABB0F60}" dt="2022-07-29T18:28:39.503" v="1773" actId="1076"/>
          <ac:spMkLst>
            <pc:docMk/>
            <pc:sldMk cId="1556488325" sldId="2147469886"/>
            <ac:spMk id="27" creationId="{2B748A56-28E7-5F51-2BDE-C68C05CCC4FE}"/>
          </ac:spMkLst>
        </pc:spChg>
        <pc:spChg chg="mod">
          <ac:chgData name="Scott Sewell" userId="de457e2e-e45e-424a-a509-131ccbd0ed4d" providerId="ADAL" clId="{C02F750B-B140-442A-9BAA-CBE67ABB0F60}" dt="2022-07-29T18:28:39.503" v="1773" actId="1076"/>
          <ac:spMkLst>
            <pc:docMk/>
            <pc:sldMk cId="1556488325" sldId="2147469886"/>
            <ac:spMk id="28" creationId="{B643946D-E4F3-B562-3CCB-0DA7747454CE}"/>
          </ac:spMkLst>
        </pc:spChg>
        <pc:spChg chg="mod">
          <ac:chgData name="Scott Sewell" userId="de457e2e-e45e-424a-a509-131ccbd0ed4d" providerId="ADAL" clId="{C02F750B-B140-442A-9BAA-CBE67ABB0F60}" dt="2022-07-29T18:28:39.503" v="1773" actId="1076"/>
          <ac:spMkLst>
            <pc:docMk/>
            <pc:sldMk cId="1556488325" sldId="2147469886"/>
            <ac:spMk id="29" creationId="{0EF62B3D-E5E8-AE60-0BFA-85E8210F4870}"/>
          </ac:spMkLst>
        </pc:spChg>
        <pc:grpChg chg="mod">
          <ac:chgData name="Scott Sewell" userId="de457e2e-e45e-424a-a509-131ccbd0ed4d" providerId="ADAL" clId="{C02F750B-B140-442A-9BAA-CBE67ABB0F60}" dt="2022-07-29T16:24:53.432" v="599" actId="27803"/>
          <ac:grpSpMkLst>
            <pc:docMk/>
            <pc:sldMk cId="1556488325" sldId="2147469886"/>
            <ac:grpSpMk id="4" creationId="{29C62181-D47D-3244-E7A9-4C47E856D6FE}"/>
          </ac:grpSpMkLst>
        </pc:grpChg>
        <pc:grpChg chg="add mod">
          <ac:chgData name="Scott Sewell" userId="de457e2e-e45e-424a-a509-131ccbd0ed4d" providerId="ADAL" clId="{C02F750B-B140-442A-9BAA-CBE67ABB0F60}" dt="2022-07-29T18:28:39.503" v="1773" actId="1076"/>
          <ac:grpSpMkLst>
            <pc:docMk/>
            <pc:sldMk cId="1556488325" sldId="2147469886"/>
            <ac:grpSpMk id="16" creationId="{3559F53D-91AC-E4D2-12DD-2C61A05503DC}"/>
          </ac:grpSpMkLst>
        </pc:grpChg>
        <pc:grpChg chg="add mod">
          <ac:chgData name="Scott Sewell" userId="de457e2e-e45e-424a-a509-131ccbd0ed4d" providerId="ADAL" clId="{C02F750B-B140-442A-9BAA-CBE67ABB0F60}" dt="2022-07-29T18:28:39.503" v="1773" actId="1076"/>
          <ac:grpSpMkLst>
            <pc:docMk/>
            <pc:sldMk cId="1556488325" sldId="2147469886"/>
            <ac:grpSpMk id="23" creationId="{89D7AC45-884F-7869-5D25-6C98DC203DBB}"/>
          </ac:grpSpMkLst>
        </pc:grpChg>
        <pc:picChg chg="mod ord">
          <ac:chgData name="Scott Sewell" userId="de457e2e-e45e-424a-a509-131ccbd0ed4d" providerId="ADAL" clId="{C02F750B-B140-442A-9BAA-CBE67ABB0F60}" dt="2022-07-29T17:14:05.434" v="1674" actId="14861"/>
          <ac:picMkLst>
            <pc:docMk/>
            <pc:sldMk cId="1556488325" sldId="2147469886"/>
            <ac:picMk id="9" creationId="{5BBA630A-E4EF-B48D-F845-CC8B4144B594}"/>
          </ac:picMkLst>
        </pc:picChg>
        <pc:picChg chg="add mod">
          <ac:chgData name="Scott Sewell" userId="de457e2e-e45e-424a-a509-131ccbd0ed4d" providerId="ADAL" clId="{C02F750B-B140-442A-9BAA-CBE67ABB0F60}" dt="2022-07-29T18:28:39.503" v="1773" actId="1076"/>
          <ac:picMkLst>
            <pc:docMk/>
            <pc:sldMk cId="1556488325" sldId="2147469886"/>
            <ac:picMk id="15" creationId="{AB630175-2326-F203-52C5-02CE96B8931B}"/>
          </ac:picMkLst>
        </pc:picChg>
        <pc:picChg chg="add del">
          <ac:chgData name="Scott Sewell" userId="de457e2e-e45e-424a-a509-131ccbd0ed4d" providerId="ADAL" clId="{C02F750B-B140-442A-9BAA-CBE67ABB0F60}" dt="2022-07-29T16:25:28.516" v="601" actId="21"/>
          <ac:picMkLst>
            <pc:docMk/>
            <pc:sldMk cId="1556488325" sldId="2147469886"/>
            <ac:picMk id="18" creationId="{D79BCE58-B898-5C05-1DD8-F9E0B3B13E2B}"/>
          </ac:picMkLst>
        </pc:picChg>
      </pc:sldChg>
      <pc:sldChg chg="modSp del mod">
        <pc:chgData name="Scott Sewell" userId="de457e2e-e45e-424a-a509-131ccbd0ed4d" providerId="ADAL" clId="{C02F750B-B140-442A-9BAA-CBE67ABB0F60}" dt="2022-07-29T16:10:36.289" v="574"/>
        <pc:sldMkLst>
          <pc:docMk/>
          <pc:sldMk cId="2373180627" sldId="2147469887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2373180627" sldId="2147469887"/>
            <ac:spMk id="4" creationId="{3DA98073-778D-42F6-AFDE-E7F9396810F1}"/>
          </ac:spMkLst>
        </pc:spChg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2373180627" sldId="2147469887"/>
            <ac:spMk id="6" creationId="{F68FEACF-17B0-4DBB-A006-55BBC6002336}"/>
          </ac:spMkLst>
        </pc:spChg>
        <pc:picChg chg="mod">
          <ac:chgData name="Scott Sewell" userId="de457e2e-e45e-424a-a509-131ccbd0ed4d" providerId="ADAL" clId="{C02F750B-B140-442A-9BAA-CBE67ABB0F60}" dt="2022-07-29T16:10:36.289" v="574"/>
          <ac:picMkLst>
            <pc:docMk/>
            <pc:sldMk cId="2373180627" sldId="2147469887"/>
            <ac:picMk id="8" creationId="{0E83E09C-AE86-4C7E-9D09-09B763F6EB1F}"/>
          </ac:picMkLst>
        </pc:picChg>
      </pc:sldChg>
      <pc:sldChg chg="modSp del mod">
        <pc:chgData name="Scott Sewell" userId="de457e2e-e45e-424a-a509-131ccbd0ed4d" providerId="ADAL" clId="{C02F750B-B140-442A-9BAA-CBE67ABB0F60}" dt="2022-07-29T16:10:36.289" v="574"/>
        <pc:sldMkLst>
          <pc:docMk/>
          <pc:sldMk cId="359008083" sldId="2147469888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359008083" sldId="2147469888"/>
            <ac:spMk id="2" creationId="{C5C1E181-61EF-44A3-BF81-23C42A0334A6}"/>
          </ac:spMkLst>
        </pc:spChg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359008083" sldId="2147469888"/>
            <ac:spMk id="4" creationId="{4C863608-5CCA-48AC-B6FB-709F1EEEDBDB}"/>
          </ac:spMkLst>
        </pc:spChg>
        <pc:picChg chg="mod">
          <ac:chgData name="Scott Sewell" userId="de457e2e-e45e-424a-a509-131ccbd0ed4d" providerId="ADAL" clId="{C02F750B-B140-442A-9BAA-CBE67ABB0F60}" dt="2022-07-29T16:10:36.289" v="574"/>
          <ac:picMkLst>
            <pc:docMk/>
            <pc:sldMk cId="359008083" sldId="2147469888"/>
            <ac:picMk id="6" creationId="{7C74B04D-3B3A-46A9-87EF-E06C4B1B5E1E}"/>
          </ac:picMkLst>
        </pc:picChg>
      </pc:sldChg>
      <pc:sldChg chg="modSp del mod">
        <pc:chgData name="Scott Sewell" userId="de457e2e-e45e-424a-a509-131ccbd0ed4d" providerId="ADAL" clId="{C02F750B-B140-442A-9BAA-CBE67ABB0F60}" dt="2022-07-29T16:10:36.289" v="574"/>
        <pc:sldMkLst>
          <pc:docMk/>
          <pc:sldMk cId="1930749852" sldId="2147469889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1930749852" sldId="2147469889"/>
            <ac:spMk id="2" creationId="{6E6EEEBE-7D47-4020-BC19-72845AE5AB8E}"/>
          </ac:spMkLst>
        </pc:spChg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1930749852" sldId="2147469889"/>
            <ac:spMk id="4" creationId="{EE804312-0BC4-4DF6-AB23-AF4F3E0BEBDE}"/>
          </ac:spMkLst>
        </pc:spChg>
        <pc:picChg chg="mod">
          <ac:chgData name="Scott Sewell" userId="de457e2e-e45e-424a-a509-131ccbd0ed4d" providerId="ADAL" clId="{C02F750B-B140-442A-9BAA-CBE67ABB0F60}" dt="2022-07-29T16:10:36.289" v="574"/>
          <ac:picMkLst>
            <pc:docMk/>
            <pc:sldMk cId="1930749852" sldId="2147469889"/>
            <ac:picMk id="6" creationId="{4DA43F24-883B-41B7-BADB-F7B4890157C2}"/>
          </ac:picMkLst>
        </pc:picChg>
      </pc:sldChg>
      <pc:sldChg chg="modSp del">
        <pc:chgData name="Scott Sewell" userId="de457e2e-e45e-424a-a509-131ccbd0ed4d" providerId="ADAL" clId="{C02F750B-B140-442A-9BAA-CBE67ABB0F60}" dt="2022-07-29T16:10:36.289" v="574"/>
        <pc:sldMkLst>
          <pc:docMk/>
          <pc:sldMk cId="702063670" sldId="2147469890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702063670" sldId="2147469890"/>
            <ac:spMk id="4" creationId="{F18BABF0-DE85-4EA6-B040-7DFCCACFD69E}"/>
          </ac:spMkLst>
        </pc:spChg>
        <pc:picChg chg="mod">
          <ac:chgData name="Scott Sewell" userId="de457e2e-e45e-424a-a509-131ccbd0ed4d" providerId="ADAL" clId="{C02F750B-B140-442A-9BAA-CBE67ABB0F60}" dt="2022-07-29T16:10:36.289" v="574"/>
          <ac:picMkLst>
            <pc:docMk/>
            <pc:sldMk cId="702063670" sldId="2147469890"/>
            <ac:picMk id="6" creationId="{A51C5867-E6BD-4BEF-8D7A-D29C609CA04C}"/>
          </ac:picMkLst>
        </pc:picChg>
      </pc:sldChg>
      <pc:sldChg chg="modSp del mod">
        <pc:chgData name="Scott Sewell" userId="de457e2e-e45e-424a-a509-131ccbd0ed4d" providerId="ADAL" clId="{C02F750B-B140-442A-9BAA-CBE67ABB0F60}" dt="2022-07-29T16:10:36.289" v="574"/>
        <pc:sldMkLst>
          <pc:docMk/>
          <pc:sldMk cId="708940956" sldId="2147469891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708940956" sldId="2147469891"/>
            <ac:spMk id="2" creationId="{214F89FE-801A-48AD-BDC3-6D2F826D83C9}"/>
          </ac:spMkLst>
        </pc:spChg>
      </pc:sldChg>
      <pc:sldChg chg="modSp del">
        <pc:chgData name="Scott Sewell" userId="de457e2e-e45e-424a-a509-131ccbd0ed4d" providerId="ADAL" clId="{C02F750B-B140-442A-9BAA-CBE67ABB0F60}" dt="2022-07-29T16:10:36.289" v="574"/>
        <pc:sldMkLst>
          <pc:docMk/>
          <pc:sldMk cId="4037742661" sldId="2147469897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4037742661" sldId="2147469897"/>
            <ac:spMk id="2" creationId="{9F46122A-50F4-48F0-BA19-9D734521D54A}"/>
          </ac:spMkLst>
        </pc:spChg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4037742661" sldId="2147469897"/>
            <ac:spMk id="17" creationId="{7D432DE1-6882-48C1-81F2-94A2243D9EA3}"/>
          </ac:spMkLst>
        </pc:spChg>
      </pc:sldChg>
      <pc:sldChg chg="modSp del">
        <pc:chgData name="Scott Sewell" userId="de457e2e-e45e-424a-a509-131ccbd0ed4d" providerId="ADAL" clId="{C02F750B-B140-442A-9BAA-CBE67ABB0F60}" dt="2022-07-29T16:10:36.289" v="574"/>
        <pc:sldMkLst>
          <pc:docMk/>
          <pc:sldMk cId="11428878" sldId="2147469898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11428878" sldId="2147469898"/>
            <ac:spMk id="2" creationId="{9F46122A-50F4-48F0-BA19-9D734521D54A}"/>
          </ac:spMkLst>
        </pc:spChg>
      </pc:sldChg>
      <pc:sldChg chg="delSp modSp del mod">
        <pc:chgData name="Scott Sewell" userId="de457e2e-e45e-424a-a509-131ccbd0ed4d" providerId="ADAL" clId="{C02F750B-B140-442A-9BAA-CBE67ABB0F60}" dt="2022-07-29T16:10:36.289" v="574"/>
        <pc:sldMkLst>
          <pc:docMk/>
          <pc:sldMk cId="4250387521" sldId="2147469899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4250387521" sldId="2147469899"/>
            <ac:spMk id="2" creationId="{F3E1D2CF-6007-4417-AB2D-98A869E5A12B}"/>
          </ac:spMkLst>
        </pc:spChg>
        <pc:spChg chg="del">
          <ac:chgData name="Scott Sewell" userId="de457e2e-e45e-424a-a509-131ccbd0ed4d" providerId="ADAL" clId="{C02F750B-B140-442A-9BAA-CBE67ABB0F60}" dt="2022-07-28T17:41:40.370" v="226" actId="478"/>
          <ac:spMkLst>
            <pc:docMk/>
            <pc:sldMk cId="4250387521" sldId="2147469899"/>
            <ac:spMk id="7" creationId="{7CCCA581-964E-45C6-8612-8D670FDDB5CE}"/>
          </ac:spMkLst>
        </pc:spChg>
      </pc:sldChg>
      <pc:sldChg chg="modSp del">
        <pc:chgData name="Scott Sewell" userId="de457e2e-e45e-424a-a509-131ccbd0ed4d" providerId="ADAL" clId="{C02F750B-B140-442A-9BAA-CBE67ABB0F60}" dt="2022-07-29T16:10:36.289" v="574"/>
        <pc:sldMkLst>
          <pc:docMk/>
          <pc:sldMk cId="2563812821" sldId="2147469900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2563812821" sldId="2147469900"/>
            <ac:spMk id="2" creationId="{144A47B1-B891-42BC-8F39-7F101150A9FD}"/>
          </ac:spMkLst>
        </pc:spChg>
      </pc:sldChg>
      <pc:sldChg chg="modSp del mod">
        <pc:chgData name="Scott Sewell" userId="de457e2e-e45e-424a-a509-131ccbd0ed4d" providerId="ADAL" clId="{C02F750B-B140-442A-9BAA-CBE67ABB0F60}" dt="2022-07-29T16:10:36.289" v="574"/>
        <pc:sldMkLst>
          <pc:docMk/>
          <pc:sldMk cId="883272442" sldId="2147469901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883272442" sldId="2147469901"/>
            <ac:spMk id="4" creationId="{CAA079CB-1D4D-48B5-A68F-1A7DBA18A839}"/>
          </ac:spMkLst>
        </pc:spChg>
        <pc:spChg chg="mod">
          <ac:chgData name="Scott Sewell" userId="de457e2e-e45e-424a-a509-131ccbd0ed4d" providerId="ADAL" clId="{C02F750B-B140-442A-9BAA-CBE67ABB0F60}" dt="2022-07-28T17:33:35.593" v="223" actId="14100"/>
          <ac:spMkLst>
            <pc:docMk/>
            <pc:sldMk cId="883272442" sldId="2147469901"/>
            <ac:spMk id="5" creationId="{3936DAFA-FD1C-4DD2-A0A7-670A75984D5C}"/>
          </ac:spMkLst>
        </pc:spChg>
      </pc:sldChg>
      <pc:sldChg chg="modSp del">
        <pc:chgData name="Scott Sewell" userId="de457e2e-e45e-424a-a509-131ccbd0ed4d" providerId="ADAL" clId="{C02F750B-B140-442A-9BAA-CBE67ABB0F60}" dt="2022-07-29T16:10:36.289" v="574"/>
        <pc:sldMkLst>
          <pc:docMk/>
          <pc:sldMk cId="990886729" sldId="2147469902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990886729" sldId="2147469902"/>
            <ac:spMk id="2" creationId="{E7DDCB5F-D107-430F-807E-B4E95970111A}"/>
          </ac:spMkLst>
        </pc:spChg>
      </pc:sldChg>
      <pc:sldChg chg="modSp del ord">
        <pc:chgData name="Scott Sewell" userId="de457e2e-e45e-424a-a509-131ccbd0ed4d" providerId="ADAL" clId="{C02F750B-B140-442A-9BAA-CBE67ABB0F60}" dt="2022-07-29T16:10:36.289" v="574"/>
        <pc:sldMkLst>
          <pc:docMk/>
          <pc:sldMk cId="2513403112" sldId="2147469903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2513403112" sldId="2147469903"/>
            <ac:spMk id="2" creationId="{E7DDCB5F-D107-430F-807E-B4E95970111A}"/>
          </ac:spMkLst>
        </pc:spChg>
      </pc:sldChg>
      <pc:sldChg chg="modSp add mod modAnim">
        <pc:chgData name="Scott Sewell" userId="de457e2e-e45e-424a-a509-131ccbd0ed4d" providerId="ADAL" clId="{C02F750B-B140-442A-9BAA-CBE67ABB0F60}" dt="2022-07-29T17:21:50.350" v="1723" actId="20577"/>
        <pc:sldMkLst>
          <pc:docMk/>
          <pc:sldMk cId="2719577859" sldId="2147469904"/>
        </pc:sldMkLst>
        <pc:spChg chg="mod">
          <ac:chgData name="Scott Sewell" userId="de457e2e-e45e-424a-a509-131ccbd0ed4d" providerId="ADAL" clId="{C02F750B-B140-442A-9BAA-CBE67ABB0F60}" dt="2022-07-29T17:21:50.350" v="1723" actId="20577"/>
          <ac:spMkLst>
            <pc:docMk/>
            <pc:sldMk cId="2719577859" sldId="2147469904"/>
            <ac:spMk id="2" creationId="{E7DDCB5F-D107-430F-807E-B4E95970111A}"/>
          </ac:spMkLst>
        </pc:spChg>
      </pc:sldChg>
      <pc:sldChg chg="modSp">
        <pc:chgData name="Scott Sewell" userId="de457e2e-e45e-424a-a509-131ccbd0ed4d" providerId="ADAL" clId="{C02F750B-B140-442A-9BAA-CBE67ABB0F60}" dt="2022-07-29T16:10:36.289" v="574"/>
        <pc:sldMkLst>
          <pc:docMk/>
          <pc:sldMk cId="409936478" sldId="2147469905"/>
        </pc:sldMkLst>
        <pc:spChg chg="mod">
          <ac:chgData name="Scott Sewell" userId="de457e2e-e45e-424a-a509-131ccbd0ed4d" providerId="ADAL" clId="{C02F750B-B140-442A-9BAA-CBE67ABB0F60}" dt="2022-07-29T16:10:36.289" v="574"/>
          <ac:spMkLst>
            <pc:docMk/>
            <pc:sldMk cId="409936478" sldId="2147469905"/>
            <ac:spMk id="2" creationId="{E7DDCB5F-D107-430F-807E-B4E95970111A}"/>
          </ac:spMkLst>
        </pc:spChg>
      </pc:sldChg>
      <pc:sldChg chg="addSp delSp modSp new mod ord modClrScheme chgLayout">
        <pc:chgData name="Scott Sewell" userId="de457e2e-e45e-424a-a509-131ccbd0ed4d" providerId="ADAL" clId="{C02F750B-B140-442A-9BAA-CBE67ABB0F60}" dt="2022-07-29T17:16:10.042" v="1696" actId="14838"/>
        <pc:sldMkLst>
          <pc:docMk/>
          <pc:sldMk cId="416743142" sldId="2147469906"/>
        </pc:sldMkLst>
        <pc:spChg chg="del">
          <ac:chgData name="Scott Sewell" userId="de457e2e-e45e-424a-a509-131ccbd0ed4d" providerId="ADAL" clId="{C02F750B-B140-442A-9BAA-CBE67ABB0F60}" dt="2022-07-29T16:25:43.173" v="603" actId="700"/>
          <ac:spMkLst>
            <pc:docMk/>
            <pc:sldMk cId="416743142" sldId="2147469906"/>
            <ac:spMk id="2" creationId="{3CAA9688-4B31-D0C9-BE69-1B9B9D2294F0}"/>
          </ac:spMkLst>
        </pc:spChg>
        <pc:spChg chg="del">
          <ac:chgData name="Scott Sewell" userId="de457e2e-e45e-424a-a509-131ccbd0ed4d" providerId="ADAL" clId="{C02F750B-B140-442A-9BAA-CBE67ABB0F60}" dt="2022-07-29T16:25:43.173" v="603" actId="700"/>
          <ac:spMkLst>
            <pc:docMk/>
            <pc:sldMk cId="416743142" sldId="2147469906"/>
            <ac:spMk id="3" creationId="{64604DF9-34AC-297C-5EA1-825670FD8E53}"/>
          </ac:spMkLst>
        </pc:spChg>
        <pc:spChg chg="del mod topLvl">
          <ac:chgData name="Scott Sewell" userId="de457e2e-e45e-424a-a509-131ccbd0ed4d" providerId="ADAL" clId="{C02F750B-B140-442A-9BAA-CBE67ABB0F60}" dt="2022-07-29T16:26:16.997" v="607"/>
          <ac:spMkLst>
            <pc:docMk/>
            <pc:sldMk cId="416743142" sldId="2147469906"/>
            <ac:spMk id="7" creationId="{D194549E-9A75-1D7F-67DD-7D3023397677}"/>
          </ac:spMkLst>
        </pc:spChg>
        <pc:spChg chg="del mod topLvl">
          <ac:chgData name="Scott Sewell" userId="de457e2e-e45e-424a-a509-131ccbd0ed4d" providerId="ADAL" clId="{C02F750B-B140-442A-9BAA-CBE67ABB0F60}" dt="2022-07-29T16:26:16.997" v="607"/>
          <ac:spMkLst>
            <pc:docMk/>
            <pc:sldMk cId="416743142" sldId="2147469906"/>
            <ac:spMk id="8" creationId="{3452C0F0-1540-7C4E-E0F1-05AE5C701CD7}"/>
          </ac:spMkLst>
        </pc:spChg>
        <pc:spChg chg="del mod topLvl">
          <ac:chgData name="Scott Sewell" userId="de457e2e-e45e-424a-a509-131ccbd0ed4d" providerId="ADAL" clId="{C02F750B-B140-442A-9BAA-CBE67ABB0F60}" dt="2022-07-29T16:26:16.997" v="607"/>
          <ac:spMkLst>
            <pc:docMk/>
            <pc:sldMk cId="416743142" sldId="2147469906"/>
            <ac:spMk id="9" creationId="{E9C6EB70-1310-6283-D858-1E3F43D56F6B}"/>
          </ac:spMkLst>
        </pc:spChg>
        <pc:spChg chg="del mod topLvl">
          <ac:chgData name="Scott Sewell" userId="de457e2e-e45e-424a-a509-131ccbd0ed4d" providerId="ADAL" clId="{C02F750B-B140-442A-9BAA-CBE67ABB0F60}" dt="2022-07-29T16:26:16.997" v="607"/>
          <ac:spMkLst>
            <pc:docMk/>
            <pc:sldMk cId="416743142" sldId="2147469906"/>
            <ac:spMk id="10" creationId="{B44B2811-B111-5C24-7F69-12EA065F30BC}"/>
          </ac:spMkLst>
        </pc:spChg>
        <pc:spChg chg="del mod topLvl">
          <ac:chgData name="Scott Sewell" userId="de457e2e-e45e-424a-a509-131ccbd0ed4d" providerId="ADAL" clId="{C02F750B-B140-442A-9BAA-CBE67ABB0F60}" dt="2022-07-29T16:26:16.997" v="607"/>
          <ac:spMkLst>
            <pc:docMk/>
            <pc:sldMk cId="416743142" sldId="2147469906"/>
            <ac:spMk id="11" creationId="{DF3709A8-A080-C4AB-5076-E667C5716ED5}"/>
          </ac:spMkLst>
        </pc:spChg>
        <pc:spChg chg="del mod topLvl">
          <ac:chgData name="Scott Sewell" userId="de457e2e-e45e-424a-a509-131ccbd0ed4d" providerId="ADAL" clId="{C02F750B-B140-442A-9BAA-CBE67ABB0F60}" dt="2022-07-29T16:26:16.997" v="607"/>
          <ac:spMkLst>
            <pc:docMk/>
            <pc:sldMk cId="416743142" sldId="2147469906"/>
            <ac:spMk id="12" creationId="{4088A48C-7B89-8142-4490-C85B5101E496}"/>
          </ac:spMkLst>
        </pc:spChg>
        <pc:spChg chg="mod">
          <ac:chgData name="Scott Sewell" userId="de457e2e-e45e-424a-a509-131ccbd0ed4d" providerId="ADAL" clId="{C02F750B-B140-442A-9BAA-CBE67ABB0F60}" dt="2022-07-29T16:26:47.564" v="613" actId="207"/>
          <ac:spMkLst>
            <pc:docMk/>
            <pc:sldMk cId="416743142" sldId="2147469906"/>
            <ac:spMk id="13" creationId="{870A34C7-8D26-F8E5-3E87-C3062893C74B}"/>
          </ac:spMkLst>
        </pc:spChg>
        <pc:spChg chg="add mod ord">
          <ac:chgData name="Scott Sewell" userId="de457e2e-e45e-424a-a509-131ccbd0ed4d" providerId="ADAL" clId="{C02F750B-B140-442A-9BAA-CBE67ABB0F60}" dt="2022-07-29T17:16:10.042" v="1696" actId="14838"/>
          <ac:spMkLst>
            <pc:docMk/>
            <pc:sldMk cId="416743142" sldId="2147469906"/>
            <ac:spMk id="14" creationId="{076841CC-FC54-4CEE-DF45-46F3FA9F7BC1}"/>
          </ac:spMkLst>
        </pc:spChg>
        <pc:grpChg chg="del mod">
          <ac:chgData name="Scott Sewell" userId="de457e2e-e45e-424a-a509-131ccbd0ed4d" providerId="ADAL" clId="{C02F750B-B140-442A-9BAA-CBE67ABB0F60}" dt="2022-07-29T16:26:12.611" v="606" actId="165"/>
          <ac:grpSpMkLst>
            <pc:docMk/>
            <pc:sldMk cId="416743142" sldId="2147469906"/>
            <ac:grpSpMk id="6" creationId="{7D1FF4F2-40B0-A952-2A4D-F6D623F2F678}"/>
          </ac:grpSpMkLst>
        </pc:grpChg>
        <pc:picChg chg="add del">
          <ac:chgData name="Scott Sewell" userId="de457e2e-e45e-424a-a509-131ccbd0ed4d" providerId="ADAL" clId="{C02F750B-B140-442A-9BAA-CBE67ABB0F60}" dt="2022-07-29T16:26:01.068" v="605" actId="27803"/>
          <ac:picMkLst>
            <pc:docMk/>
            <pc:sldMk cId="416743142" sldId="2147469906"/>
            <ac:picMk id="5" creationId="{D58DFCE8-0A82-B301-CF65-F7B365066095}"/>
          </ac:picMkLst>
        </pc:picChg>
      </pc:sldChg>
      <pc:sldMasterChg chg="del delSldLayout">
        <pc:chgData name="Scott Sewell" userId="de457e2e-e45e-424a-a509-131ccbd0ed4d" providerId="ADAL" clId="{C02F750B-B140-442A-9BAA-CBE67ABB0F60}" dt="2022-07-29T16:12:36.908" v="590" actId="2696"/>
        <pc:sldMasterMkLst>
          <pc:docMk/>
          <pc:sldMasterMk cId="1881724970" sldId="2147484551"/>
        </pc:sldMasterMkLst>
        <pc:sldLayoutChg chg="del">
          <pc:chgData name="Scott Sewell" userId="de457e2e-e45e-424a-a509-131ccbd0ed4d" providerId="ADAL" clId="{C02F750B-B140-442A-9BAA-CBE67ABB0F60}" dt="2022-07-29T16:12:36.888" v="586" actId="2696"/>
          <pc:sldLayoutMkLst>
            <pc:docMk/>
            <pc:sldMasterMk cId="1881724970" sldId="2147484551"/>
            <pc:sldLayoutMk cId="1229362488" sldId="2147484553"/>
          </pc:sldLayoutMkLst>
        </pc:sldLayoutChg>
        <pc:sldLayoutChg chg="del">
          <pc:chgData name="Scott Sewell" userId="de457e2e-e45e-424a-a509-131ccbd0ed4d" providerId="ADAL" clId="{C02F750B-B140-442A-9BAA-CBE67ABB0F60}" dt="2022-07-29T16:12:36.883" v="585" actId="2696"/>
          <pc:sldLayoutMkLst>
            <pc:docMk/>
            <pc:sldMasterMk cId="1881724970" sldId="2147484551"/>
            <pc:sldLayoutMk cId="951729558" sldId="2147484572"/>
          </pc:sldLayoutMkLst>
        </pc:sldLayoutChg>
        <pc:sldLayoutChg chg="del">
          <pc:chgData name="Scott Sewell" userId="de457e2e-e45e-424a-a509-131ccbd0ed4d" providerId="ADAL" clId="{C02F750B-B140-442A-9BAA-CBE67ABB0F60}" dt="2022-07-29T16:12:36.879" v="584" actId="2696"/>
          <pc:sldLayoutMkLst>
            <pc:docMk/>
            <pc:sldMasterMk cId="1881724970" sldId="2147484551"/>
            <pc:sldLayoutMk cId="4138922030" sldId="2147484573"/>
          </pc:sldLayoutMkLst>
        </pc:sldLayoutChg>
        <pc:sldLayoutChg chg="del">
          <pc:chgData name="Scott Sewell" userId="de457e2e-e45e-424a-a509-131ccbd0ed4d" providerId="ADAL" clId="{C02F750B-B140-442A-9BAA-CBE67ABB0F60}" dt="2022-07-29T16:12:36.891" v="587" actId="2696"/>
          <pc:sldLayoutMkLst>
            <pc:docMk/>
            <pc:sldMasterMk cId="1881724970" sldId="2147484551"/>
            <pc:sldLayoutMk cId="4145737753" sldId="2147484576"/>
          </pc:sldLayoutMkLst>
        </pc:sldLayoutChg>
        <pc:sldLayoutChg chg="del">
          <pc:chgData name="Scott Sewell" userId="de457e2e-e45e-424a-a509-131ccbd0ed4d" providerId="ADAL" clId="{C02F750B-B140-442A-9BAA-CBE67ABB0F60}" dt="2022-07-29T16:12:36.896" v="588" actId="2696"/>
          <pc:sldLayoutMkLst>
            <pc:docMk/>
            <pc:sldMasterMk cId="1881724970" sldId="2147484551"/>
            <pc:sldLayoutMk cId="3128206424" sldId="2147484577"/>
          </pc:sldLayoutMkLst>
        </pc:sldLayoutChg>
        <pc:sldLayoutChg chg="del">
          <pc:chgData name="Scott Sewell" userId="de457e2e-e45e-424a-a509-131ccbd0ed4d" providerId="ADAL" clId="{C02F750B-B140-442A-9BAA-CBE67ABB0F60}" dt="2022-07-28T19:02:01.263" v="227" actId="2696"/>
          <pc:sldLayoutMkLst>
            <pc:docMk/>
            <pc:sldMasterMk cId="1881724970" sldId="2147484551"/>
            <pc:sldLayoutMk cId="277187442" sldId="2147484578"/>
          </pc:sldLayoutMkLst>
        </pc:sldLayoutChg>
        <pc:sldLayoutChg chg="del">
          <pc:chgData name="Scott Sewell" userId="de457e2e-e45e-424a-a509-131ccbd0ed4d" providerId="ADAL" clId="{C02F750B-B140-442A-9BAA-CBE67ABB0F60}" dt="2022-07-29T16:12:36.901" v="589" actId="2696"/>
          <pc:sldLayoutMkLst>
            <pc:docMk/>
            <pc:sldMasterMk cId="1881724970" sldId="2147484551"/>
            <pc:sldLayoutMk cId="1503148205" sldId="2147484579"/>
          </pc:sldLayoutMkLst>
        </pc:sldLayoutChg>
      </pc:sldMasterChg>
      <pc:sldMasterChg chg="modSp delSldLayout modSldLayout">
        <pc:chgData name="Scott Sewell" userId="de457e2e-e45e-424a-a509-131ccbd0ed4d" providerId="ADAL" clId="{C02F750B-B140-442A-9BAA-CBE67ABB0F60}" dt="2022-07-29T16:12:20.167" v="583" actId="14100"/>
        <pc:sldMasterMkLst>
          <pc:docMk/>
          <pc:sldMasterMk cId="1733847574" sldId="2147484580"/>
        </pc:sldMasterMkLst>
        <pc:spChg chg="mod">
          <ac:chgData name="Scott Sewell" userId="de457e2e-e45e-424a-a509-131ccbd0ed4d" providerId="ADAL" clId="{C02F750B-B140-442A-9BAA-CBE67ABB0F60}" dt="2022-07-29T16:11:08.059" v="576" actId="255"/>
          <ac:spMkLst>
            <pc:docMk/>
            <pc:sldMasterMk cId="1733847574" sldId="2147484580"/>
            <ac:spMk id="2" creationId="{4E032353-2971-4FEF-884B-70C91C7A6CF6}"/>
          </ac:spMkLst>
        </pc:spChg>
        <pc:sldLayoutChg chg="modSp">
          <pc:chgData name="Scott Sewell" userId="de457e2e-e45e-424a-a509-131ccbd0ed4d" providerId="ADAL" clId="{C02F750B-B140-442A-9BAA-CBE67ABB0F60}" dt="2022-07-29T16:11:27.441" v="577" actId="255"/>
          <pc:sldLayoutMkLst>
            <pc:docMk/>
            <pc:sldMasterMk cId="1733847574" sldId="2147484580"/>
            <pc:sldLayoutMk cId="1153576758" sldId="2147484581"/>
          </pc:sldLayoutMkLst>
          <pc:spChg chg="mod">
            <ac:chgData name="Scott Sewell" userId="de457e2e-e45e-424a-a509-131ccbd0ed4d" providerId="ADAL" clId="{C02F750B-B140-442A-9BAA-CBE67ABB0F60}" dt="2022-07-29T16:11:27.441" v="577" actId="255"/>
            <ac:spMkLst>
              <pc:docMk/>
              <pc:sldMasterMk cId="1733847574" sldId="2147484580"/>
              <pc:sldLayoutMk cId="1153576758" sldId="2147484581"/>
              <ac:spMk id="2" creationId="{9A72B6C5-CB1C-4580-B783-F52C3A24EC54}"/>
            </ac:spMkLst>
          </pc:spChg>
        </pc:sldLayoutChg>
        <pc:sldLayoutChg chg="modSp">
          <pc:chgData name="Scott Sewell" userId="de457e2e-e45e-424a-a509-131ccbd0ed4d" providerId="ADAL" clId="{C02F750B-B140-442A-9BAA-CBE67ABB0F60}" dt="2022-07-29T16:10:03.725" v="569" actId="404"/>
          <pc:sldLayoutMkLst>
            <pc:docMk/>
            <pc:sldMasterMk cId="1733847574" sldId="2147484580"/>
            <pc:sldLayoutMk cId="478573450" sldId="2147484583"/>
          </pc:sldLayoutMkLst>
          <pc:spChg chg="mod">
            <ac:chgData name="Scott Sewell" userId="de457e2e-e45e-424a-a509-131ccbd0ed4d" providerId="ADAL" clId="{C02F750B-B140-442A-9BAA-CBE67ABB0F60}" dt="2022-07-29T16:09:53.246" v="561" actId="404"/>
            <ac:spMkLst>
              <pc:docMk/>
              <pc:sldMasterMk cId="1733847574" sldId="2147484580"/>
              <pc:sldLayoutMk cId="478573450" sldId="2147484583"/>
              <ac:spMk id="2" creationId="{F8DE979A-A8E5-4088-9028-6EC1DE0A30A1}"/>
            </ac:spMkLst>
          </pc:spChg>
          <pc:spChg chg="mod">
            <ac:chgData name="Scott Sewell" userId="de457e2e-e45e-424a-a509-131ccbd0ed4d" providerId="ADAL" clId="{C02F750B-B140-442A-9BAA-CBE67ABB0F60}" dt="2022-07-29T16:10:03.725" v="569" actId="404"/>
            <ac:spMkLst>
              <pc:docMk/>
              <pc:sldMasterMk cId="1733847574" sldId="2147484580"/>
              <pc:sldLayoutMk cId="478573450" sldId="2147484583"/>
              <ac:spMk id="3" creationId="{036942B4-0A49-4EC7-B0A8-0C494D699617}"/>
            </ac:spMkLst>
          </pc:spChg>
        </pc:sldLayoutChg>
        <pc:sldLayoutChg chg="modSp">
          <pc:chgData name="Scott Sewell" userId="de457e2e-e45e-424a-a509-131ccbd0ed4d" providerId="ADAL" clId="{C02F750B-B140-442A-9BAA-CBE67ABB0F60}" dt="2022-07-29T16:11:54.102" v="579" actId="404"/>
          <pc:sldLayoutMkLst>
            <pc:docMk/>
            <pc:sldMasterMk cId="1733847574" sldId="2147484580"/>
            <pc:sldLayoutMk cId="846457815" sldId="2147484591"/>
          </pc:sldLayoutMkLst>
          <pc:spChg chg="mod">
            <ac:chgData name="Scott Sewell" userId="de457e2e-e45e-424a-a509-131ccbd0ed4d" providerId="ADAL" clId="{C02F750B-B140-442A-9BAA-CBE67ABB0F60}" dt="2022-07-29T16:11:54.102" v="579" actId="404"/>
            <ac:spMkLst>
              <pc:docMk/>
              <pc:sldMasterMk cId="1733847574" sldId="2147484580"/>
              <pc:sldLayoutMk cId="846457815" sldId="2147484591"/>
              <ac:spMk id="2" creationId="{22FCFEFD-88E5-4869-B5C3-1611B0B50E15}"/>
            </ac:spMkLst>
          </pc:spChg>
        </pc:sldLayoutChg>
        <pc:sldLayoutChg chg="modSp mod">
          <pc:chgData name="Scott Sewell" userId="de457e2e-e45e-424a-a509-131ccbd0ed4d" providerId="ADAL" clId="{C02F750B-B140-442A-9BAA-CBE67ABB0F60}" dt="2022-07-29T16:12:20.167" v="583" actId="14100"/>
          <pc:sldLayoutMkLst>
            <pc:docMk/>
            <pc:sldMasterMk cId="1733847574" sldId="2147484580"/>
            <pc:sldLayoutMk cId="3195815297" sldId="2147484593"/>
          </pc:sldLayoutMkLst>
          <pc:spChg chg="mod">
            <ac:chgData name="Scott Sewell" userId="de457e2e-e45e-424a-a509-131ccbd0ed4d" providerId="ADAL" clId="{C02F750B-B140-442A-9BAA-CBE67ABB0F60}" dt="2022-07-29T16:12:20.167" v="583" actId="14100"/>
            <ac:spMkLst>
              <pc:docMk/>
              <pc:sldMasterMk cId="1733847574" sldId="2147484580"/>
              <pc:sldLayoutMk cId="3195815297" sldId="2147484593"/>
              <ac:spMk id="2" creationId="{00000000-0000-0000-0000-000000000000}"/>
            </ac:spMkLst>
          </pc:spChg>
        </pc:sldLayoutChg>
        <pc:sldLayoutChg chg="del">
          <pc:chgData name="Scott Sewell" userId="de457e2e-e45e-424a-a509-131ccbd0ed4d" providerId="ADAL" clId="{C02F750B-B140-442A-9BAA-CBE67ABB0F60}" dt="2022-07-29T16:12:03.052" v="580" actId="2696"/>
          <pc:sldLayoutMkLst>
            <pc:docMk/>
            <pc:sldMasterMk cId="1733847574" sldId="2147484580"/>
            <pc:sldLayoutMk cId="4235795793" sldId="2147484596"/>
          </pc:sldLayoutMkLst>
        </pc:sldLayoutChg>
        <pc:sldLayoutChg chg="modSp">
          <pc:chgData name="Scott Sewell" userId="de457e2e-e45e-424a-a509-131ccbd0ed4d" providerId="ADAL" clId="{C02F750B-B140-442A-9BAA-CBE67ABB0F60}" dt="2022-07-29T16:12:07.179" v="581"/>
          <pc:sldLayoutMkLst>
            <pc:docMk/>
            <pc:sldMasterMk cId="1733847574" sldId="2147484580"/>
            <pc:sldLayoutMk cId="3706383240" sldId="2147484597"/>
          </pc:sldLayoutMkLst>
          <pc:spChg chg="mod">
            <ac:chgData name="Scott Sewell" userId="de457e2e-e45e-424a-a509-131ccbd0ed4d" providerId="ADAL" clId="{C02F750B-B140-442A-9BAA-CBE67ABB0F60}" dt="2022-07-29T16:12:07.179" v="581"/>
            <ac:spMkLst>
              <pc:docMk/>
              <pc:sldMasterMk cId="1733847574" sldId="2147484580"/>
              <pc:sldLayoutMk cId="3706383240" sldId="2147484597"/>
              <ac:spMk id="2" creationId="{00000000-0000-0000-0000-000000000000}"/>
            </ac:spMkLst>
          </pc:sp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83B987-AB72-4817-95A4-3C2C7E85E497}" type="doc">
      <dgm:prSet loTypeId="urn:microsoft.com/office/officeart/2005/8/layout/hList1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2135463-A3B7-47E0-AD45-6F18848018D0}">
      <dgm:prSet/>
      <dgm:spPr/>
      <dgm:t>
        <a:bodyPr/>
        <a:lstStyle/>
        <a:p>
          <a:r>
            <a:rPr lang="en-US"/>
            <a:t>Benefits:</a:t>
          </a:r>
        </a:p>
      </dgm:t>
    </dgm:pt>
    <dgm:pt modelId="{67C45346-2D27-45E6-B11B-7C2E62E14DD8}" type="parTrans" cxnId="{74487B29-90E5-4D04-B47A-2748F9D3E3EC}">
      <dgm:prSet/>
      <dgm:spPr/>
      <dgm:t>
        <a:bodyPr/>
        <a:lstStyle/>
        <a:p>
          <a:endParaRPr lang="en-US"/>
        </a:p>
      </dgm:t>
    </dgm:pt>
    <dgm:pt modelId="{1E7F6872-FEB2-4874-B530-F68DA3CCDAA7}" type="sibTrans" cxnId="{74487B29-90E5-4D04-B47A-2748F9D3E3EC}">
      <dgm:prSet/>
      <dgm:spPr/>
      <dgm:t>
        <a:bodyPr/>
        <a:lstStyle/>
        <a:p>
          <a:endParaRPr lang="en-US"/>
        </a:p>
      </dgm:t>
    </dgm:pt>
    <dgm:pt modelId="{CB6DEFF1-69D7-4A52-A033-C53C1F66E692}">
      <dgm:prSet/>
      <dgm:spPr/>
      <dgm:t>
        <a:bodyPr/>
        <a:lstStyle/>
        <a:p>
          <a:r>
            <a:rPr lang="en-US" dirty="0"/>
            <a:t>Getting the Dataverse data to start flowing to the Azure Data Lake is a matter of clicks.</a:t>
          </a:r>
        </a:p>
      </dgm:t>
    </dgm:pt>
    <dgm:pt modelId="{AD951CE2-4E31-4CCF-8813-A5BB721D5DAD}" type="parTrans" cxnId="{CCEE5043-B5C7-4E94-BC7D-048009633DA9}">
      <dgm:prSet/>
      <dgm:spPr/>
      <dgm:t>
        <a:bodyPr/>
        <a:lstStyle/>
        <a:p>
          <a:endParaRPr lang="en-US"/>
        </a:p>
      </dgm:t>
    </dgm:pt>
    <dgm:pt modelId="{045E2190-63F4-4527-A4A8-2E90804BB0C4}" type="sibTrans" cxnId="{CCEE5043-B5C7-4E94-BC7D-048009633DA9}">
      <dgm:prSet/>
      <dgm:spPr/>
      <dgm:t>
        <a:bodyPr/>
        <a:lstStyle/>
        <a:p>
          <a:endParaRPr lang="en-US"/>
        </a:p>
      </dgm:t>
    </dgm:pt>
    <dgm:pt modelId="{223F5D2F-B310-4798-9356-AA2FFE4460B0}">
      <dgm:prSet/>
      <dgm:spPr/>
      <dgm:t>
        <a:bodyPr/>
        <a:lstStyle/>
        <a:p>
          <a:r>
            <a:rPr lang="en-US"/>
            <a:t>Considerations:</a:t>
          </a:r>
        </a:p>
      </dgm:t>
    </dgm:pt>
    <dgm:pt modelId="{104DA17D-9BC2-4F4B-87CF-7CED5E9E7CB5}" type="parTrans" cxnId="{9D09B3C8-C2C4-404F-8060-2959E5D6AD35}">
      <dgm:prSet/>
      <dgm:spPr/>
      <dgm:t>
        <a:bodyPr/>
        <a:lstStyle/>
        <a:p>
          <a:endParaRPr lang="en-US"/>
        </a:p>
      </dgm:t>
    </dgm:pt>
    <dgm:pt modelId="{A40B70AB-2896-480C-90F0-3FF43C7BC0FC}" type="sibTrans" cxnId="{9D09B3C8-C2C4-404F-8060-2959E5D6AD35}">
      <dgm:prSet/>
      <dgm:spPr/>
      <dgm:t>
        <a:bodyPr/>
        <a:lstStyle/>
        <a:p>
          <a:endParaRPr lang="en-US"/>
        </a:p>
      </dgm:t>
    </dgm:pt>
    <dgm:pt modelId="{BD32EA9F-1CC9-45AC-BF44-174B4533D9BE}">
      <dgm:prSet/>
      <dgm:spPr/>
      <dgm:t>
        <a:bodyPr/>
        <a:lstStyle/>
        <a:p>
          <a:r>
            <a:rPr lang="en-US" dirty="0"/>
            <a:t>Azure Data Lake and Azure Synapse Analytics are billed on an Azure subscription.</a:t>
          </a:r>
        </a:p>
      </dgm:t>
    </dgm:pt>
    <dgm:pt modelId="{B9E04E87-F6A6-4D3A-A39B-E9B42A17B70D}" type="parTrans" cxnId="{401D6528-B92A-4F12-951F-80AE0A61F6F8}">
      <dgm:prSet/>
      <dgm:spPr/>
      <dgm:t>
        <a:bodyPr/>
        <a:lstStyle/>
        <a:p>
          <a:endParaRPr lang="en-US"/>
        </a:p>
      </dgm:t>
    </dgm:pt>
    <dgm:pt modelId="{A02F131B-B167-4414-98F2-9AF73B49F53F}" type="sibTrans" cxnId="{401D6528-B92A-4F12-951F-80AE0A61F6F8}">
      <dgm:prSet/>
      <dgm:spPr/>
      <dgm:t>
        <a:bodyPr/>
        <a:lstStyle/>
        <a:p>
          <a:endParaRPr lang="en-US"/>
        </a:p>
      </dgm:t>
    </dgm:pt>
    <dgm:pt modelId="{FE55E613-1453-4BE3-AB8A-E69AF4643E8B}">
      <dgm:prSet/>
      <dgm:spPr/>
      <dgm:t>
        <a:bodyPr/>
        <a:lstStyle/>
        <a:p>
          <a:r>
            <a:rPr lang="en-US" dirty="0"/>
            <a:t>Comes with a serverless SQL pool endpoint you can query with T-SQL.</a:t>
          </a:r>
        </a:p>
      </dgm:t>
    </dgm:pt>
    <dgm:pt modelId="{9115CE06-115E-4503-B8AE-AC96B8326848}" type="parTrans" cxnId="{A4701278-A0C3-4F61-ABB9-3FC67B67FD18}">
      <dgm:prSet/>
      <dgm:spPr/>
      <dgm:t>
        <a:bodyPr/>
        <a:lstStyle/>
        <a:p>
          <a:endParaRPr lang="en-US"/>
        </a:p>
      </dgm:t>
    </dgm:pt>
    <dgm:pt modelId="{F96A3C84-8833-4E2A-8DD2-54B884A5FA60}" type="sibTrans" cxnId="{A4701278-A0C3-4F61-ABB9-3FC67B67FD18}">
      <dgm:prSet/>
      <dgm:spPr/>
      <dgm:t>
        <a:bodyPr/>
        <a:lstStyle/>
        <a:p>
          <a:endParaRPr lang="en-US"/>
        </a:p>
      </dgm:t>
    </dgm:pt>
    <dgm:pt modelId="{BAA0A4CD-33B9-4265-BD9A-2E7FDA148A42}">
      <dgm:prSet/>
      <dgm:spPr/>
      <dgm:t>
        <a:bodyPr/>
        <a:lstStyle/>
        <a:p>
          <a:r>
            <a:rPr lang="en-US" dirty="0"/>
            <a:t>Works as a data warehouse </a:t>
          </a:r>
        </a:p>
      </dgm:t>
    </dgm:pt>
    <dgm:pt modelId="{3659064C-7705-4504-A1A7-F46AF5459266}" type="parTrans" cxnId="{35E895C0-1C78-4C5B-B92C-A5F3CD64FA42}">
      <dgm:prSet/>
      <dgm:spPr/>
      <dgm:t>
        <a:bodyPr/>
        <a:lstStyle/>
        <a:p>
          <a:endParaRPr lang="en-US"/>
        </a:p>
      </dgm:t>
    </dgm:pt>
    <dgm:pt modelId="{244DA223-C8A1-4396-BFDE-A53F7D4357A9}" type="sibTrans" cxnId="{35E895C0-1C78-4C5B-B92C-A5F3CD64FA42}">
      <dgm:prSet/>
      <dgm:spPr/>
      <dgm:t>
        <a:bodyPr/>
        <a:lstStyle/>
        <a:p>
          <a:endParaRPr lang="en-US"/>
        </a:p>
      </dgm:t>
    </dgm:pt>
    <dgm:pt modelId="{799A08CA-B555-405D-A0A8-D0A7B8AD9727}">
      <dgm:prSet/>
      <dgm:spPr/>
      <dgm:t>
        <a:bodyPr/>
        <a:lstStyle/>
        <a:p>
          <a:r>
            <a:rPr lang="en-US" dirty="0"/>
            <a:t>Large volumes and complex query support in Synapse for additional data support and enrichment.</a:t>
          </a:r>
        </a:p>
      </dgm:t>
    </dgm:pt>
    <dgm:pt modelId="{36BF1303-D938-4608-88B4-078FD440C99C}" type="parTrans" cxnId="{14AD0384-BD82-4E68-BEED-37C2D16F9AA0}">
      <dgm:prSet/>
      <dgm:spPr/>
      <dgm:t>
        <a:bodyPr/>
        <a:lstStyle/>
        <a:p>
          <a:endParaRPr lang="en-US"/>
        </a:p>
      </dgm:t>
    </dgm:pt>
    <dgm:pt modelId="{7EAF2EDA-8D5E-49D7-9BAC-F14F26A884FB}" type="sibTrans" cxnId="{14AD0384-BD82-4E68-BEED-37C2D16F9AA0}">
      <dgm:prSet/>
      <dgm:spPr/>
      <dgm:t>
        <a:bodyPr/>
        <a:lstStyle/>
        <a:p>
          <a:endParaRPr lang="en-US"/>
        </a:p>
      </dgm:t>
    </dgm:pt>
    <dgm:pt modelId="{AF2856C2-C6DC-443F-9D20-980E028929A3}">
      <dgm:prSet/>
      <dgm:spPr/>
      <dgm:t>
        <a:bodyPr/>
        <a:lstStyle/>
        <a:p>
          <a:r>
            <a:rPr lang="en-US" dirty="0"/>
            <a:t>Once the data is out of Dataverse, the configured security model is lost (need to add Row Level Security).</a:t>
          </a:r>
        </a:p>
      </dgm:t>
    </dgm:pt>
    <dgm:pt modelId="{7D6AE38E-AD28-49A0-9750-C380AE49981A}" type="parTrans" cxnId="{4D0F8074-B9F2-42FB-A473-12F185DC02F9}">
      <dgm:prSet/>
      <dgm:spPr/>
      <dgm:t>
        <a:bodyPr/>
        <a:lstStyle/>
        <a:p>
          <a:endParaRPr lang="en-US"/>
        </a:p>
      </dgm:t>
    </dgm:pt>
    <dgm:pt modelId="{EE106477-56A6-4A04-B09A-47778C886E8B}" type="sibTrans" cxnId="{4D0F8074-B9F2-42FB-A473-12F185DC02F9}">
      <dgm:prSet/>
      <dgm:spPr/>
      <dgm:t>
        <a:bodyPr/>
        <a:lstStyle/>
        <a:p>
          <a:endParaRPr lang="en-US"/>
        </a:p>
      </dgm:t>
    </dgm:pt>
    <dgm:pt modelId="{0BA8BC8E-27BC-47EB-BC6C-278F78F09D6A}">
      <dgm:prSet/>
      <dgm:spPr/>
      <dgm:t>
        <a:bodyPr/>
        <a:lstStyle/>
        <a:p>
          <a:r>
            <a:rPr lang="en-US" dirty="0"/>
            <a:t>If the customer hits Read/Write contention, there is a private preview for enabling an hourly snapshot for reading and other enhancements in the planning stage.</a:t>
          </a:r>
        </a:p>
      </dgm:t>
    </dgm:pt>
    <dgm:pt modelId="{F93C2199-6D28-4B40-92FA-AFF3677FBC5B}" type="parTrans" cxnId="{F7882C3E-A0F4-4ADF-9B0C-0D475503BF34}">
      <dgm:prSet/>
      <dgm:spPr/>
      <dgm:t>
        <a:bodyPr/>
        <a:lstStyle/>
        <a:p>
          <a:endParaRPr lang="en-US"/>
        </a:p>
      </dgm:t>
    </dgm:pt>
    <dgm:pt modelId="{F8C227B6-DD18-4CE7-B3DD-E3BDEF4154FE}" type="sibTrans" cxnId="{F7882C3E-A0F4-4ADF-9B0C-0D475503BF34}">
      <dgm:prSet/>
      <dgm:spPr/>
      <dgm:t>
        <a:bodyPr/>
        <a:lstStyle/>
        <a:p>
          <a:endParaRPr lang="en-US"/>
        </a:p>
      </dgm:t>
    </dgm:pt>
    <dgm:pt modelId="{A20D3E36-9D4E-4C92-A9B4-1D9AA5C107C6}">
      <dgm:prSet/>
      <dgm:spPr/>
      <dgm:t>
        <a:bodyPr/>
        <a:lstStyle/>
        <a:p>
          <a:r>
            <a:rPr lang="en-US" dirty="0"/>
            <a:t>Date-Time is in UTC format</a:t>
          </a:r>
        </a:p>
      </dgm:t>
    </dgm:pt>
    <dgm:pt modelId="{8B8088FB-1AF8-401B-B62D-1A22D95C35EC}" type="parTrans" cxnId="{85A4AA34-AFC4-45AB-A497-557A79B5D52F}">
      <dgm:prSet/>
      <dgm:spPr/>
      <dgm:t>
        <a:bodyPr/>
        <a:lstStyle/>
        <a:p>
          <a:endParaRPr lang="en-US"/>
        </a:p>
      </dgm:t>
    </dgm:pt>
    <dgm:pt modelId="{387A653B-A846-4FE4-A930-DA025E18061E}" type="sibTrans" cxnId="{85A4AA34-AFC4-45AB-A497-557A79B5D52F}">
      <dgm:prSet/>
      <dgm:spPr/>
      <dgm:t>
        <a:bodyPr/>
        <a:lstStyle/>
        <a:p>
          <a:endParaRPr lang="en-US"/>
        </a:p>
      </dgm:t>
    </dgm:pt>
    <dgm:pt modelId="{ED1E6245-7911-4A3E-9868-202A0955D2C5}" type="pres">
      <dgm:prSet presAssocID="{3D83B987-AB72-4817-95A4-3C2C7E85E497}" presName="Name0" presStyleCnt="0">
        <dgm:presLayoutVars>
          <dgm:dir/>
          <dgm:animLvl val="lvl"/>
          <dgm:resizeHandles val="exact"/>
        </dgm:presLayoutVars>
      </dgm:prSet>
      <dgm:spPr/>
    </dgm:pt>
    <dgm:pt modelId="{5C7198F1-848E-43A5-BCE6-C16F382D715B}" type="pres">
      <dgm:prSet presAssocID="{02135463-A3B7-47E0-AD45-6F18848018D0}" presName="composite" presStyleCnt="0"/>
      <dgm:spPr/>
    </dgm:pt>
    <dgm:pt modelId="{F457E057-728E-498D-B4F5-902DA6D0C8AE}" type="pres">
      <dgm:prSet presAssocID="{02135463-A3B7-47E0-AD45-6F18848018D0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B244E81D-1275-40AB-A643-E0419FE4CDF0}" type="pres">
      <dgm:prSet presAssocID="{02135463-A3B7-47E0-AD45-6F18848018D0}" presName="desTx" presStyleLbl="alignAccFollowNode1" presStyleIdx="0" presStyleCnt="2">
        <dgm:presLayoutVars>
          <dgm:bulletEnabled val="1"/>
        </dgm:presLayoutVars>
      </dgm:prSet>
      <dgm:spPr/>
    </dgm:pt>
    <dgm:pt modelId="{940498EB-9743-4ADC-91DD-2B3189AF9BF4}" type="pres">
      <dgm:prSet presAssocID="{1E7F6872-FEB2-4874-B530-F68DA3CCDAA7}" presName="space" presStyleCnt="0"/>
      <dgm:spPr/>
    </dgm:pt>
    <dgm:pt modelId="{75C42F96-4CAD-4F8D-9606-A54769ED9739}" type="pres">
      <dgm:prSet presAssocID="{223F5D2F-B310-4798-9356-AA2FFE4460B0}" presName="composite" presStyleCnt="0"/>
      <dgm:spPr/>
    </dgm:pt>
    <dgm:pt modelId="{11577781-B0B0-4371-AF49-F31EBCF78131}" type="pres">
      <dgm:prSet presAssocID="{223F5D2F-B310-4798-9356-AA2FFE4460B0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F80555E7-CAFB-443E-9CB7-3651B0B0619E}" type="pres">
      <dgm:prSet presAssocID="{223F5D2F-B310-4798-9356-AA2FFE4460B0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EF45F312-502E-444E-A818-0429EC79ACD4}" type="presOf" srcId="{AF2856C2-C6DC-443F-9D20-980E028929A3}" destId="{F80555E7-CAFB-443E-9CB7-3651B0B0619E}" srcOrd="0" destOrd="2" presId="urn:microsoft.com/office/officeart/2005/8/layout/hList1"/>
    <dgm:cxn modelId="{B71DCE25-5DFC-468C-B0E2-005C4E64D710}" type="presOf" srcId="{3D83B987-AB72-4817-95A4-3C2C7E85E497}" destId="{ED1E6245-7911-4A3E-9868-202A0955D2C5}" srcOrd="0" destOrd="0" presId="urn:microsoft.com/office/officeart/2005/8/layout/hList1"/>
    <dgm:cxn modelId="{401D6528-B92A-4F12-951F-80AE0A61F6F8}" srcId="{223F5D2F-B310-4798-9356-AA2FFE4460B0}" destId="{BD32EA9F-1CC9-45AC-BF44-174B4533D9BE}" srcOrd="0" destOrd="0" parTransId="{B9E04E87-F6A6-4D3A-A39B-E9B42A17B70D}" sibTransId="{A02F131B-B167-4414-98F2-9AF73B49F53F}"/>
    <dgm:cxn modelId="{74487B29-90E5-4D04-B47A-2748F9D3E3EC}" srcId="{3D83B987-AB72-4817-95A4-3C2C7E85E497}" destId="{02135463-A3B7-47E0-AD45-6F18848018D0}" srcOrd="0" destOrd="0" parTransId="{67C45346-2D27-45E6-B11B-7C2E62E14DD8}" sibTransId="{1E7F6872-FEB2-4874-B530-F68DA3CCDAA7}"/>
    <dgm:cxn modelId="{4616662F-C1B7-4D7E-8584-47D413295139}" type="presOf" srcId="{223F5D2F-B310-4798-9356-AA2FFE4460B0}" destId="{11577781-B0B0-4371-AF49-F31EBCF78131}" srcOrd="0" destOrd="0" presId="urn:microsoft.com/office/officeart/2005/8/layout/hList1"/>
    <dgm:cxn modelId="{85A4AA34-AFC4-45AB-A497-557A79B5D52F}" srcId="{223F5D2F-B310-4798-9356-AA2FFE4460B0}" destId="{A20D3E36-9D4E-4C92-A9B4-1D9AA5C107C6}" srcOrd="1" destOrd="0" parTransId="{8B8088FB-1AF8-401B-B62D-1A22D95C35EC}" sibTransId="{387A653B-A846-4FE4-A930-DA025E18061E}"/>
    <dgm:cxn modelId="{F7882C3E-A0F4-4ADF-9B0C-0D475503BF34}" srcId="{223F5D2F-B310-4798-9356-AA2FFE4460B0}" destId="{0BA8BC8E-27BC-47EB-BC6C-278F78F09D6A}" srcOrd="3" destOrd="0" parTransId="{F93C2199-6D28-4B40-92FA-AFF3677FBC5B}" sibTransId="{F8C227B6-DD18-4CE7-B3DD-E3BDEF4154FE}"/>
    <dgm:cxn modelId="{CCEE5043-B5C7-4E94-BC7D-048009633DA9}" srcId="{02135463-A3B7-47E0-AD45-6F18848018D0}" destId="{CB6DEFF1-69D7-4A52-A033-C53C1F66E692}" srcOrd="0" destOrd="0" parTransId="{AD951CE2-4E31-4CCF-8813-A5BB721D5DAD}" sibTransId="{045E2190-63F4-4527-A4A8-2E90804BB0C4}"/>
    <dgm:cxn modelId="{DA1CEC66-16AC-4B90-B6A7-414FA803BCD4}" type="presOf" srcId="{BD32EA9F-1CC9-45AC-BF44-174B4533D9BE}" destId="{F80555E7-CAFB-443E-9CB7-3651B0B0619E}" srcOrd="0" destOrd="0" presId="urn:microsoft.com/office/officeart/2005/8/layout/hList1"/>
    <dgm:cxn modelId="{FEC2264D-4720-49C8-B7CF-E64172B168D8}" type="presOf" srcId="{BAA0A4CD-33B9-4265-BD9A-2E7FDA148A42}" destId="{B244E81D-1275-40AB-A643-E0419FE4CDF0}" srcOrd="0" destOrd="2" presId="urn:microsoft.com/office/officeart/2005/8/layout/hList1"/>
    <dgm:cxn modelId="{4D0F8074-B9F2-42FB-A473-12F185DC02F9}" srcId="{223F5D2F-B310-4798-9356-AA2FFE4460B0}" destId="{AF2856C2-C6DC-443F-9D20-980E028929A3}" srcOrd="2" destOrd="0" parTransId="{7D6AE38E-AD28-49A0-9750-C380AE49981A}" sibTransId="{EE106477-56A6-4A04-B09A-47778C886E8B}"/>
    <dgm:cxn modelId="{A4701278-A0C3-4F61-ABB9-3FC67B67FD18}" srcId="{02135463-A3B7-47E0-AD45-6F18848018D0}" destId="{FE55E613-1453-4BE3-AB8A-E69AF4643E8B}" srcOrd="1" destOrd="0" parTransId="{9115CE06-115E-4503-B8AE-AC96B8326848}" sibTransId="{F96A3C84-8833-4E2A-8DD2-54B884A5FA60}"/>
    <dgm:cxn modelId="{14AD0384-BD82-4E68-BEED-37C2D16F9AA0}" srcId="{02135463-A3B7-47E0-AD45-6F18848018D0}" destId="{799A08CA-B555-405D-A0A8-D0A7B8AD9727}" srcOrd="3" destOrd="0" parTransId="{36BF1303-D938-4608-88B4-078FD440C99C}" sibTransId="{7EAF2EDA-8D5E-49D7-9BAC-F14F26A884FB}"/>
    <dgm:cxn modelId="{3D1F279C-20C8-4D54-A083-63CAA8D5157E}" type="presOf" srcId="{CB6DEFF1-69D7-4A52-A033-C53C1F66E692}" destId="{B244E81D-1275-40AB-A643-E0419FE4CDF0}" srcOrd="0" destOrd="0" presId="urn:microsoft.com/office/officeart/2005/8/layout/hList1"/>
    <dgm:cxn modelId="{35E895C0-1C78-4C5B-B92C-A5F3CD64FA42}" srcId="{02135463-A3B7-47E0-AD45-6F18848018D0}" destId="{BAA0A4CD-33B9-4265-BD9A-2E7FDA148A42}" srcOrd="2" destOrd="0" parTransId="{3659064C-7705-4504-A1A7-F46AF5459266}" sibTransId="{244DA223-C8A1-4396-BFDE-A53F7D4357A9}"/>
    <dgm:cxn modelId="{AC84EEC4-6647-4B89-B96B-B5E58000E094}" type="presOf" srcId="{02135463-A3B7-47E0-AD45-6F18848018D0}" destId="{F457E057-728E-498D-B4F5-902DA6D0C8AE}" srcOrd="0" destOrd="0" presId="urn:microsoft.com/office/officeart/2005/8/layout/hList1"/>
    <dgm:cxn modelId="{9D09B3C8-C2C4-404F-8060-2959E5D6AD35}" srcId="{3D83B987-AB72-4817-95A4-3C2C7E85E497}" destId="{223F5D2F-B310-4798-9356-AA2FFE4460B0}" srcOrd="1" destOrd="0" parTransId="{104DA17D-9BC2-4F4B-87CF-7CED5E9E7CB5}" sibTransId="{A40B70AB-2896-480C-90F0-3FF43C7BC0FC}"/>
    <dgm:cxn modelId="{E79E9ED0-D261-490C-A8BC-F8845B1CAE7E}" type="presOf" srcId="{799A08CA-B555-405D-A0A8-D0A7B8AD9727}" destId="{B244E81D-1275-40AB-A643-E0419FE4CDF0}" srcOrd="0" destOrd="3" presId="urn:microsoft.com/office/officeart/2005/8/layout/hList1"/>
    <dgm:cxn modelId="{B73934FC-C277-4B4C-87F5-B22353ABFDD2}" type="presOf" srcId="{A20D3E36-9D4E-4C92-A9B4-1D9AA5C107C6}" destId="{F80555E7-CAFB-443E-9CB7-3651B0B0619E}" srcOrd="0" destOrd="1" presId="urn:microsoft.com/office/officeart/2005/8/layout/hList1"/>
    <dgm:cxn modelId="{6E1DD9FC-FF96-455F-8340-30793355F7BF}" type="presOf" srcId="{FE55E613-1453-4BE3-AB8A-E69AF4643E8B}" destId="{B244E81D-1275-40AB-A643-E0419FE4CDF0}" srcOrd="0" destOrd="1" presId="urn:microsoft.com/office/officeart/2005/8/layout/hList1"/>
    <dgm:cxn modelId="{475087FE-C567-420B-9BA3-8B29D81CD274}" type="presOf" srcId="{0BA8BC8E-27BC-47EB-BC6C-278F78F09D6A}" destId="{F80555E7-CAFB-443E-9CB7-3651B0B0619E}" srcOrd="0" destOrd="3" presId="urn:microsoft.com/office/officeart/2005/8/layout/hList1"/>
    <dgm:cxn modelId="{26CC958A-5020-47D0-8A63-E111B525EB38}" type="presParOf" srcId="{ED1E6245-7911-4A3E-9868-202A0955D2C5}" destId="{5C7198F1-848E-43A5-BCE6-C16F382D715B}" srcOrd="0" destOrd="0" presId="urn:microsoft.com/office/officeart/2005/8/layout/hList1"/>
    <dgm:cxn modelId="{4F8A4011-6068-4B1C-A669-0225359F324E}" type="presParOf" srcId="{5C7198F1-848E-43A5-BCE6-C16F382D715B}" destId="{F457E057-728E-498D-B4F5-902DA6D0C8AE}" srcOrd="0" destOrd="0" presId="urn:microsoft.com/office/officeart/2005/8/layout/hList1"/>
    <dgm:cxn modelId="{E27A86E1-8C0B-46FA-A823-25E00D4360B7}" type="presParOf" srcId="{5C7198F1-848E-43A5-BCE6-C16F382D715B}" destId="{B244E81D-1275-40AB-A643-E0419FE4CDF0}" srcOrd="1" destOrd="0" presId="urn:microsoft.com/office/officeart/2005/8/layout/hList1"/>
    <dgm:cxn modelId="{C7959619-22EC-4C4B-A4C0-DD14CA6D4A1D}" type="presParOf" srcId="{ED1E6245-7911-4A3E-9868-202A0955D2C5}" destId="{940498EB-9743-4ADC-91DD-2B3189AF9BF4}" srcOrd="1" destOrd="0" presId="urn:microsoft.com/office/officeart/2005/8/layout/hList1"/>
    <dgm:cxn modelId="{AA4C5E25-2724-4371-B1F2-A15952826D4D}" type="presParOf" srcId="{ED1E6245-7911-4A3E-9868-202A0955D2C5}" destId="{75C42F96-4CAD-4F8D-9606-A54769ED9739}" srcOrd="2" destOrd="0" presId="urn:microsoft.com/office/officeart/2005/8/layout/hList1"/>
    <dgm:cxn modelId="{44DF12CB-3EE4-49B5-8A7A-819E1D471FCA}" type="presParOf" srcId="{75C42F96-4CAD-4F8D-9606-A54769ED9739}" destId="{11577781-B0B0-4371-AF49-F31EBCF78131}" srcOrd="0" destOrd="0" presId="urn:microsoft.com/office/officeart/2005/8/layout/hList1"/>
    <dgm:cxn modelId="{3DCCCA72-D454-4B36-9657-4B093F268F30}" type="presParOf" srcId="{75C42F96-4CAD-4F8D-9606-A54769ED9739}" destId="{F80555E7-CAFB-443E-9CB7-3651B0B0619E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57E057-728E-498D-B4F5-902DA6D0C8AE}">
      <dsp:nvSpPr>
        <dsp:cNvPr id="0" name=""/>
        <dsp:cNvSpPr/>
      </dsp:nvSpPr>
      <dsp:spPr>
        <a:xfrm>
          <a:off x="52" y="165152"/>
          <a:ext cx="5011703" cy="576000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Benefits:</a:t>
          </a:r>
        </a:p>
      </dsp:txBody>
      <dsp:txXfrm>
        <a:off x="52" y="165152"/>
        <a:ext cx="5011703" cy="576000"/>
      </dsp:txXfrm>
    </dsp:sp>
    <dsp:sp modelId="{B244E81D-1275-40AB-A643-E0419FE4CDF0}">
      <dsp:nvSpPr>
        <dsp:cNvPr id="0" name=""/>
        <dsp:cNvSpPr/>
      </dsp:nvSpPr>
      <dsp:spPr>
        <a:xfrm>
          <a:off x="52" y="741152"/>
          <a:ext cx="5011703" cy="3530756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Getting the Dataverse data to start flowing to the Azure Data Lake is a matter of clicks.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Comes with a serverless SQL pool endpoint you can query with T-SQL.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Works as a data warehouse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Large volumes and complex query support in Synapse for additional data support and enrichment.</a:t>
          </a:r>
        </a:p>
      </dsp:txBody>
      <dsp:txXfrm>
        <a:off x="52" y="741152"/>
        <a:ext cx="5011703" cy="3530756"/>
      </dsp:txXfrm>
    </dsp:sp>
    <dsp:sp modelId="{11577781-B0B0-4371-AF49-F31EBCF78131}">
      <dsp:nvSpPr>
        <dsp:cNvPr id="0" name=""/>
        <dsp:cNvSpPr/>
      </dsp:nvSpPr>
      <dsp:spPr>
        <a:xfrm>
          <a:off x="5713394" y="165152"/>
          <a:ext cx="5011703" cy="576000"/>
        </a:xfrm>
        <a:prstGeom prst="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Considerations:</a:t>
          </a:r>
        </a:p>
      </dsp:txBody>
      <dsp:txXfrm>
        <a:off x="5713394" y="165152"/>
        <a:ext cx="5011703" cy="576000"/>
      </dsp:txXfrm>
    </dsp:sp>
    <dsp:sp modelId="{F80555E7-CAFB-443E-9CB7-3651B0B0619E}">
      <dsp:nvSpPr>
        <dsp:cNvPr id="0" name=""/>
        <dsp:cNvSpPr/>
      </dsp:nvSpPr>
      <dsp:spPr>
        <a:xfrm>
          <a:off x="5713394" y="741152"/>
          <a:ext cx="5011703" cy="3530756"/>
        </a:xfrm>
        <a:prstGeom prst="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635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Azure Data Lake and Azure Synapse Analytics are billed on an Azure subscription.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Date-Time is in UTC format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Once the data is out of Dataverse, the configured security model is lost (need to add Row Level Security).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If the customer hits Read/Write contention, there is a private preview for enabling an hourly snapshot for reading and other enhancements in the planning stage.</a:t>
          </a:r>
        </a:p>
      </dsp:txBody>
      <dsp:txXfrm>
        <a:off x="5713394" y="741152"/>
        <a:ext cx="5011703" cy="35307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7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Power BI Dev Camp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r>
              <a:rPr lang="en-US" dirty="0">
                <a:latin typeface="Segoe UI" pitchFamily="34" charset="0"/>
              </a:rPr>
              <a:t>8/27/2020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831580"/>
            <a:ext cx="6052312" cy="361897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marL="582359" indent="0" algn="l">
              <a:defRPr sz="1200"/>
            </a:lvl1pPr>
          </a:lstStyle>
          <a:p>
            <a:pPr defTabSz="931467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CE60099-03E7-4FA1-8A7F-E6E6CFB0F855}" type="datetime8">
              <a:rPr lang="en-US" smtClean="0"/>
              <a:t>8/23/2022 8:51 AM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6040627" y="8829967"/>
            <a:ext cx="96815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406034" marR="0" lvl="0" indent="0" algn="l" defTabSz="931467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EA5180-E524-435D-846E-D5A9B0BDBE28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8/23/2022 8:51 AM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31465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2B6C5-CB1C-4580-B783-F52C3A24EC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EA2D04-8822-4939-8678-E87128C01A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0784E0-149B-4A20-AF49-DAB34D82F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84890-85D2-4D7B-8EF5-15A9C1DB8F42}" type="datetimeFigureOut">
              <a:rPr lang="en-US" smtClean="0"/>
              <a:t>8/23/2022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4102A2-D8B5-40FC-B3A0-440C9F6A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747D3-05CB-4063-9C63-669EF4795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357675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8E48C9-C3C9-4FC0-860A-301E87F7F8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99852" y="372394"/>
            <a:ext cx="2681615" cy="5927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9338DD-EBE5-49FC-B51E-A668AE82A8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55008" y="372394"/>
            <a:ext cx="7889389" cy="59275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C9492E-B7AB-4BE0-9DFC-3AEAD2BF3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764DA5-CD3D-4590-A511-FCD3BC7A793E}" type="datetimeFigureOut">
              <a:rPr lang="en-US" smtClean="0"/>
              <a:t>8/23/2022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69972-F155-4669-87F1-9F98DD084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3B5AE-FDC2-483E-8A0A-980675EF7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19421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008" y="587850"/>
            <a:ext cx="10726460" cy="1136496"/>
          </a:xfrm>
        </p:spPr>
        <p:txBody>
          <a:bodyPr>
            <a:noAutofit/>
          </a:bodyPr>
          <a:lstStyle>
            <a:lvl1pPr algn="l" defTabSz="93259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kern="1200" spc="-49" dirty="0">
                <a:ln w="3175">
                  <a:noFill/>
                </a:ln>
                <a:gradFill flip="none" rotWithShape="1">
                  <a:gsLst>
                    <a:gs pos="0">
                      <a:srgbClr val="50E6FF"/>
                    </a:gs>
                    <a:gs pos="100000">
                      <a:srgbClr val="0078D4"/>
                    </a:gs>
                  </a:gsLst>
                  <a:lin ang="18900000" scaled="1"/>
                  <a:tileRect/>
                </a:gradFill>
                <a:latin typeface="Segoe UI Semibold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464578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creen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10198-B250-44FD-9AC7-BA0E6E23B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59" y="466301"/>
            <a:ext cx="11437093" cy="565027"/>
          </a:xfrm>
        </p:spPr>
        <p:txBody>
          <a:bodyPr/>
          <a:lstStyle>
            <a:lvl1pPr>
              <a:def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F25D0DC-756F-45C2-A98F-05B75941978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0059" y="1506811"/>
            <a:ext cx="3934073" cy="4327483"/>
          </a:xfrm>
        </p:spPr>
        <p:txBody>
          <a:bodyPr/>
          <a:lstStyle>
            <a:lvl1pPr marL="0" indent="0">
              <a:buNone/>
              <a:defRPr/>
            </a:lvl1pPr>
            <a:lvl2pPr marL="233149" indent="0">
              <a:buNone/>
              <a:defRPr/>
            </a:lvl2pPr>
            <a:lvl3pPr marL="466298" indent="0">
              <a:buNone/>
              <a:defRPr/>
            </a:lvl3pPr>
            <a:lvl4pPr marL="675162" indent="0">
              <a:buNone/>
              <a:defRPr/>
            </a:lvl4pPr>
            <a:lvl5pPr marL="87269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11676F-0A7B-49C1-8A96-1063E181399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240960" y="1506811"/>
            <a:ext cx="6248044" cy="4115328"/>
          </a:xfrm>
          <a:prstGeom prst="roundRect">
            <a:avLst>
              <a:gd name="adj" fmla="val 0"/>
            </a:avLst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ln w="381000">
            <a:solidFill>
              <a:schemeClr val="tx1"/>
            </a:solidFill>
          </a:ln>
          <a:effectLst>
            <a:outerShdw blurRad="254000" dist="292100" dir="2700000" sx="101000" sy="101000" algn="ctr" rotWithShape="0">
              <a:srgbClr val="000000">
                <a:alpha val="15000"/>
              </a:srgbClr>
            </a:outerShdw>
          </a:effectLst>
        </p:spPr>
        <p:txBody>
          <a:bodyPr tIns="2377440"/>
          <a:lstStyle>
            <a:lvl1pPr marL="0" indent="0">
              <a:defRPr lang="en-US" sz="1428" b="1" kern="1200" spc="0" baseline="0" dirty="0">
                <a:solidFill>
                  <a:srgbClr val="000000"/>
                </a:solidFill>
                <a:latin typeface="+mn-lt"/>
                <a:ea typeface="+mn-ea"/>
                <a:cs typeface="Segoe UI" panose="020B0502040204020203" pitchFamily="34" charset="0"/>
              </a:defRPr>
            </a:lvl1pPr>
          </a:lstStyle>
          <a:p>
            <a:pPr marL="233149" marR="0" lvl="0" indent="-233149" algn="ctr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Drag &amp; drop your photo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  <a:p>
            <a:pPr marL="233149" marR="0" lvl="0" indent="-233149" algn="ctr" defTabSz="951304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817826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title graphic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2690671"/>
            <a:ext cx="5621286" cy="914096"/>
          </a:xfrm>
          <a:noFill/>
        </p:spPr>
        <p:txBody>
          <a:bodyPr wrap="square"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600" kern="1200" spc="-49" dirty="0">
                <a:ln w="3175">
                  <a:noFill/>
                </a:ln>
                <a:gradFill flip="none" rotWithShape="1">
                  <a:gsLst>
                    <a:gs pos="0">
                      <a:srgbClr val="50E6FF"/>
                    </a:gs>
                    <a:gs pos="100000">
                      <a:srgbClr val="0078D4"/>
                    </a:gs>
                  </a:gsLst>
                  <a:lin ang="18900000" scaled="1"/>
                  <a:tileRect/>
                </a:gradFill>
                <a:latin typeface="Segoe UI Semibold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9581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B92DE97-5F35-4963-AC7A-96FEB9806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059" y="398342"/>
            <a:ext cx="4500125" cy="1004492"/>
          </a:xfrm>
        </p:spPr>
        <p:txBody>
          <a:bodyPr anchor="ctr"/>
          <a:lstStyle>
            <a:lvl1pPr>
              <a:defRPr sz="3264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40858B-298E-456E-8BD2-C525C8AF3283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386339" y="597450"/>
            <a:ext cx="6604777" cy="588073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89606A-8F41-413C-9C36-6850E1BC90A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510" y="1781845"/>
            <a:ext cx="4500125" cy="878930"/>
          </a:xfrm>
        </p:spPr>
        <p:txBody>
          <a:bodyPr/>
          <a:lstStyle>
            <a:lvl1pPr marL="0" indent="0">
              <a:buNone/>
              <a:defRPr b="1" spc="0">
                <a:solidFill>
                  <a:schemeClr val="bg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B2548A92-3954-4C36-AFC5-043724760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09443" y="1580519"/>
            <a:ext cx="3245920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20033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5ACBF0"/>
          </p15:clr>
        </p15:guide>
        <p15:guide id="5" orient="horz" pos="2160">
          <p15:clr>
            <a:srgbClr val="5ACBF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Title and Content">
    <p:bg>
      <p:bgPr>
        <a:solidFill>
          <a:srgbClr val="2C46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008" y="372394"/>
            <a:ext cx="10726460" cy="109127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212C2-8B30-4835-8711-AA981B6CFBE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95914" y="1463669"/>
            <a:ext cx="11239789" cy="493016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699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6951" y="2690671"/>
            <a:ext cx="9327356" cy="914096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5130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600" kern="1200" spc="-49" dirty="0">
                <a:ln w="3175">
                  <a:noFill/>
                </a:ln>
                <a:gradFill flip="none" rotWithShape="1">
                  <a:gsLst>
                    <a:gs pos="0">
                      <a:srgbClr val="50E6FF"/>
                    </a:gs>
                    <a:gs pos="100000">
                      <a:srgbClr val="0078D4"/>
                    </a:gs>
                  </a:gsLst>
                  <a:lin ang="18900000" scaled="1"/>
                  <a:tileRect/>
                </a:gradFill>
                <a:latin typeface="Segoe UI Semibold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706383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text side by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076-3B78-4451-8068-576892A08E9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6951" y="2355795"/>
            <a:ext cx="3245833" cy="4038043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E9DBFD9-3E1E-4F19-AF15-56780F9C792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43449" y="2355795"/>
            <a:ext cx="7398732" cy="4038041"/>
          </a:xfrm>
        </p:spPr>
        <p:txBody>
          <a:bodyPr anchor="t"/>
          <a:lstStyle>
            <a:lvl1pPr marL="236387" indent="-236387">
              <a:spcAft>
                <a:spcPts val="612"/>
              </a:spcAft>
              <a:buFont typeface="Wingdings" panose="05000000000000000000" pitchFamily="2" charset="2"/>
              <a:buChar char=""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35867F2-3994-4092-B53B-5792FEE69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6951" y="2059499"/>
            <a:ext cx="3245920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F1A9F7D-F14E-4BCE-9EB4-D9EF47B678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441841" y="2059499"/>
            <a:ext cx="7400340" cy="0"/>
          </a:xfrm>
          <a:prstGeom prst="line">
            <a:avLst/>
          </a:prstGeom>
          <a:ln w="28575">
            <a:solidFill>
              <a:schemeClr val="accent1"/>
            </a:solidFill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540342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3" pos="2744">
          <p15:clr>
            <a:srgbClr val="5ACBF0"/>
          </p15:clr>
        </p15:guide>
        <p15:guide id="29" orient="horz" pos="1272">
          <p15:clr>
            <a:srgbClr val="5ACBF0"/>
          </p15:clr>
        </p15:guide>
        <p15:guide id="30" pos="2376">
          <p15:clr>
            <a:srgbClr val="5ACBF0"/>
          </p15:clr>
        </p15:guide>
        <p15:guide id="32" orient="horz" pos="1455">
          <p15:clr>
            <a:srgbClr val="5ACBF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ark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0059" y="1645122"/>
            <a:ext cx="4251462" cy="1958759"/>
          </a:xfrm>
        </p:spPr>
        <p:txBody>
          <a:bodyPr anchor="b" anchorCtr="0">
            <a:spAutoFit/>
          </a:bodyPr>
          <a:lstStyle>
            <a:lvl1pPr algn="l" defTabSz="93259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88" kern="1200" cap="all" baseline="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93713" y="4041282"/>
            <a:ext cx="4248092" cy="310765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2244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Topic name or subtitle</a:t>
            </a:r>
          </a:p>
        </p:txBody>
      </p:sp>
      <p:pic>
        <p:nvPicPr>
          <p:cNvPr id="8" name="Picture 7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5FFF0A47-7543-41B6-9868-D5B1EA7351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invGray">
          <a:xfrm>
            <a:off x="595915" y="597449"/>
            <a:ext cx="2912458" cy="295080"/>
          </a:xfrm>
          <a:prstGeom prst="rect">
            <a:avLst/>
          </a:pr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CB76050-475B-4C99-A78E-916281BF9BB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3712" y="5167153"/>
            <a:ext cx="4248092" cy="254262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836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 dirty="0"/>
              <a:t>Speaker name and title</a:t>
            </a:r>
          </a:p>
        </p:txBody>
      </p:sp>
    </p:spTree>
    <p:extLst>
      <p:ext uri="{BB962C8B-B14F-4D97-AF65-F5344CB8AC3E}">
        <p14:creationId xmlns:p14="http://schemas.microsoft.com/office/powerpoint/2010/main" val="115138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5ACBF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TA layout wi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">
            <a:extLst>
              <a:ext uri="{FF2B5EF4-FFF2-40B4-BE49-F238E27FC236}">
                <a16:creationId xmlns:a16="http://schemas.microsoft.com/office/drawing/2014/main" id="{4ECB6D19-1365-4C38-8388-3F6E58B56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8579324" y="3152675"/>
            <a:ext cx="4069384" cy="3859942"/>
            <a:chOff x="2454" y="1957"/>
            <a:chExt cx="2513" cy="2384"/>
          </a:xfrm>
        </p:grpSpPr>
        <p:sp>
          <p:nvSpPr>
            <p:cNvPr id="47" name="AutoShape 3">
              <a:extLst>
                <a:ext uri="{FF2B5EF4-FFF2-40B4-BE49-F238E27FC236}">
                  <a16:creationId xmlns:a16="http://schemas.microsoft.com/office/drawing/2014/main" id="{BB7AAFDB-5D70-452E-858E-57C277FBCFAA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2454" y="1957"/>
              <a:ext cx="2513" cy="23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8" name="Line 5">
              <a:extLst>
                <a:ext uri="{FF2B5EF4-FFF2-40B4-BE49-F238E27FC236}">
                  <a16:creationId xmlns:a16="http://schemas.microsoft.com/office/drawing/2014/main" id="{C598EEA4-8465-4734-B1F1-633CB630BE40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270" y="2926"/>
              <a:ext cx="407" cy="931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49" name="Line 6">
              <a:extLst>
                <a:ext uri="{FF2B5EF4-FFF2-40B4-BE49-F238E27FC236}">
                  <a16:creationId xmlns:a16="http://schemas.microsoft.com/office/drawing/2014/main" id="{454FF3C1-4EF2-4D3A-9BE5-F465DFBBC40B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004" y="3192"/>
              <a:ext cx="443" cy="1012"/>
            </a:xfrm>
            <a:prstGeom prst="line">
              <a:avLst/>
            </a:prstGeom>
            <a:noFill/>
            <a:ln w="1905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0" name="Line 7">
              <a:extLst>
                <a:ext uri="{FF2B5EF4-FFF2-40B4-BE49-F238E27FC236}">
                  <a16:creationId xmlns:a16="http://schemas.microsoft.com/office/drawing/2014/main" id="{A8817254-3E9C-42C7-B748-488C118EEBE2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849" y="3721"/>
              <a:ext cx="274" cy="615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1" name="Line 8">
              <a:extLst>
                <a:ext uri="{FF2B5EF4-FFF2-40B4-BE49-F238E27FC236}">
                  <a16:creationId xmlns:a16="http://schemas.microsoft.com/office/drawing/2014/main" id="{F068677F-3F16-4A30-B4B7-5C1F6B4DFCB6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160" y="3126"/>
              <a:ext cx="223" cy="510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2" name="Line 9">
              <a:extLst>
                <a:ext uri="{FF2B5EF4-FFF2-40B4-BE49-F238E27FC236}">
                  <a16:creationId xmlns:a16="http://schemas.microsoft.com/office/drawing/2014/main" id="{6B572EAC-0EE9-4AC1-B990-2D15FAECD751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412" y="2810"/>
              <a:ext cx="110" cy="250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5" name="Line 10">
              <a:extLst>
                <a:ext uri="{FF2B5EF4-FFF2-40B4-BE49-F238E27FC236}">
                  <a16:creationId xmlns:a16="http://schemas.microsoft.com/office/drawing/2014/main" id="{6F3C4E6D-4546-4B8D-8607-4F86C19529D3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642" y="2401"/>
              <a:ext cx="59" cy="134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8" name="Line 11">
              <a:extLst>
                <a:ext uri="{FF2B5EF4-FFF2-40B4-BE49-F238E27FC236}">
                  <a16:creationId xmlns:a16="http://schemas.microsoft.com/office/drawing/2014/main" id="{F803C8CC-45E5-4D6D-8358-1BB8F0806B6C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819" y="1998"/>
              <a:ext cx="58" cy="134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59" name="Line 13">
              <a:extLst>
                <a:ext uri="{FF2B5EF4-FFF2-40B4-BE49-F238E27FC236}">
                  <a16:creationId xmlns:a16="http://schemas.microsoft.com/office/drawing/2014/main" id="{50D98F36-FDE6-4D2B-9363-2580AEDD9838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948" y="4269"/>
              <a:ext cx="27" cy="72"/>
            </a:xfrm>
            <a:prstGeom prst="line">
              <a:avLst/>
            </a:prstGeom>
            <a:noFill/>
            <a:ln w="1905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0" name="Line 14">
              <a:extLst>
                <a:ext uri="{FF2B5EF4-FFF2-40B4-BE49-F238E27FC236}">
                  <a16:creationId xmlns:a16="http://schemas.microsoft.com/office/drawing/2014/main" id="{0923FA4C-2F76-4060-B008-16EA5C265241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065" y="3952"/>
              <a:ext cx="163" cy="380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1" name="Line 15">
              <a:extLst>
                <a:ext uri="{FF2B5EF4-FFF2-40B4-BE49-F238E27FC236}">
                  <a16:creationId xmlns:a16="http://schemas.microsoft.com/office/drawing/2014/main" id="{03FE0DF4-70D1-4FA1-ADC4-B5B0B4576B6C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706" y="2477"/>
              <a:ext cx="168" cy="384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2" name="Line 16">
              <a:extLst>
                <a:ext uri="{FF2B5EF4-FFF2-40B4-BE49-F238E27FC236}">
                  <a16:creationId xmlns:a16="http://schemas.microsoft.com/office/drawing/2014/main" id="{4AF6853F-9288-4192-AF84-2B250BE04315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902" y="2280"/>
              <a:ext cx="58" cy="133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3" name="Line 17">
              <a:extLst>
                <a:ext uri="{FF2B5EF4-FFF2-40B4-BE49-F238E27FC236}">
                  <a16:creationId xmlns:a16="http://schemas.microsoft.com/office/drawing/2014/main" id="{E4F29BC7-3994-4D5F-A91A-BFAB914E89C6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922" y="2943"/>
              <a:ext cx="432" cy="985"/>
            </a:xfrm>
            <a:prstGeom prst="line">
              <a:avLst/>
            </a:prstGeom>
            <a:noFill/>
            <a:ln w="1905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4" name="Line 18">
              <a:extLst>
                <a:ext uri="{FF2B5EF4-FFF2-40B4-BE49-F238E27FC236}">
                  <a16:creationId xmlns:a16="http://schemas.microsoft.com/office/drawing/2014/main" id="{9F33E80E-7D5A-4CE6-B979-5BE1DAC6A5DB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646" y="3227"/>
              <a:ext cx="469" cy="1070"/>
            </a:xfrm>
            <a:prstGeom prst="line">
              <a:avLst/>
            </a:prstGeom>
            <a:noFill/>
            <a:ln w="1905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5" name="Line 19">
              <a:extLst>
                <a:ext uri="{FF2B5EF4-FFF2-40B4-BE49-F238E27FC236}">
                  <a16:creationId xmlns:a16="http://schemas.microsoft.com/office/drawing/2014/main" id="{195256B1-C515-49ED-838F-1AC5E0C00871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536" y="3789"/>
              <a:ext cx="241" cy="549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6" name="Line 20">
              <a:extLst>
                <a:ext uri="{FF2B5EF4-FFF2-40B4-BE49-F238E27FC236}">
                  <a16:creationId xmlns:a16="http://schemas.microsoft.com/office/drawing/2014/main" id="{15F75529-61B3-4FE1-9C8C-E83E8B71DB3A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817" y="3159"/>
              <a:ext cx="236" cy="539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7" name="Line 21">
              <a:extLst>
                <a:ext uri="{FF2B5EF4-FFF2-40B4-BE49-F238E27FC236}">
                  <a16:creationId xmlns:a16="http://schemas.microsoft.com/office/drawing/2014/main" id="{2B164A82-9246-4F4D-8D55-8487CDE6BDB1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083" y="2824"/>
              <a:ext cx="116" cy="265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8" name="Line 22">
              <a:extLst>
                <a:ext uri="{FF2B5EF4-FFF2-40B4-BE49-F238E27FC236}">
                  <a16:creationId xmlns:a16="http://schemas.microsoft.com/office/drawing/2014/main" id="{8F5523C1-14C3-4F05-A5A7-81820A43D51F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327" y="2391"/>
              <a:ext cx="62" cy="141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69" name="Line 23">
              <a:extLst>
                <a:ext uri="{FF2B5EF4-FFF2-40B4-BE49-F238E27FC236}">
                  <a16:creationId xmlns:a16="http://schemas.microsoft.com/office/drawing/2014/main" id="{D8CA3BA8-4DBC-4E59-8CAD-0AFC2D0C17F5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514" y="1964"/>
              <a:ext cx="62" cy="142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0" name="Line 26">
              <a:extLst>
                <a:ext uri="{FF2B5EF4-FFF2-40B4-BE49-F238E27FC236}">
                  <a16:creationId xmlns:a16="http://schemas.microsoft.com/office/drawing/2014/main" id="{A2FCCFA5-F147-4180-A9C2-AF95021E3ACD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737" y="4028"/>
              <a:ext cx="141" cy="310"/>
            </a:xfrm>
            <a:prstGeom prst="line">
              <a:avLst/>
            </a:prstGeom>
            <a:noFill/>
            <a:ln w="1905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1" name="Line 27">
              <a:extLst>
                <a:ext uri="{FF2B5EF4-FFF2-40B4-BE49-F238E27FC236}">
                  <a16:creationId xmlns:a16="http://schemas.microsoft.com/office/drawing/2014/main" id="{32BC8070-C36D-45FB-9A0F-578301BC3AEB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384" y="2467"/>
              <a:ext cx="178" cy="406"/>
            </a:xfrm>
            <a:prstGeom prst="line">
              <a:avLst/>
            </a:prstGeom>
            <a:noFill/>
            <a:ln w="1905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2" name="Line 28">
              <a:extLst>
                <a:ext uri="{FF2B5EF4-FFF2-40B4-BE49-F238E27FC236}">
                  <a16:creationId xmlns:a16="http://schemas.microsoft.com/office/drawing/2014/main" id="{8110C7A2-9D78-41F3-AA94-8302965876A3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4592" y="2258"/>
              <a:ext cx="61" cy="142"/>
            </a:xfrm>
            <a:prstGeom prst="line">
              <a:avLst/>
            </a:prstGeom>
            <a:noFill/>
            <a:ln w="1905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3" name="Line 29">
              <a:extLst>
                <a:ext uri="{FF2B5EF4-FFF2-40B4-BE49-F238E27FC236}">
                  <a16:creationId xmlns:a16="http://schemas.microsoft.com/office/drawing/2014/main" id="{E65D9A27-9668-42EF-AFE1-52DC00CDBE68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437" y="3932"/>
              <a:ext cx="175" cy="403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4" name="Line 30">
              <a:extLst>
                <a:ext uri="{FF2B5EF4-FFF2-40B4-BE49-F238E27FC236}">
                  <a16:creationId xmlns:a16="http://schemas.microsoft.com/office/drawing/2014/main" id="{B34E91EE-ABF9-41F6-8792-DE94AEFB6249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320" y="4151"/>
              <a:ext cx="82" cy="184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5" name="Line 32">
              <a:extLst>
                <a:ext uri="{FF2B5EF4-FFF2-40B4-BE49-F238E27FC236}">
                  <a16:creationId xmlns:a16="http://schemas.microsoft.com/office/drawing/2014/main" id="{1729863B-C4C1-44F5-809A-3CFCFD91A7D3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226" y="4089"/>
              <a:ext cx="111" cy="246"/>
            </a:xfrm>
            <a:prstGeom prst="line">
              <a:avLst/>
            </a:prstGeom>
            <a:noFill/>
            <a:ln w="1905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6" name="Line 33">
              <a:extLst>
                <a:ext uri="{FF2B5EF4-FFF2-40B4-BE49-F238E27FC236}">
                  <a16:creationId xmlns:a16="http://schemas.microsoft.com/office/drawing/2014/main" id="{98DEF785-9979-4CDA-9E6C-D119A5AC0BCB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361" y="3821"/>
              <a:ext cx="93" cy="213"/>
            </a:xfrm>
            <a:prstGeom prst="line">
              <a:avLst/>
            </a:prstGeom>
            <a:noFill/>
            <a:ln w="1905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7" name="Line 34">
              <a:extLst>
                <a:ext uri="{FF2B5EF4-FFF2-40B4-BE49-F238E27FC236}">
                  <a16:creationId xmlns:a16="http://schemas.microsoft.com/office/drawing/2014/main" id="{C35DDFE1-806A-4B70-9FD8-055E035394F3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556" y="3475"/>
              <a:ext cx="49" cy="113"/>
            </a:xfrm>
            <a:prstGeom prst="line">
              <a:avLst/>
            </a:prstGeom>
            <a:noFill/>
            <a:ln w="1905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8" name="Line 35">
              <a:extLst>
                <a:ext uri="{FF2B5EF4-FFF2-40B4-BE49-F238E27FC236}">
                  <a16:creationId xmlns:a16="http://schemas.microsoft.com/office/drawing/2014/main" id="{227E9C58-93DE-4869-BF42-F514B215445F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705" y="3134"/>
              <a:ext cx="50" cy="113"/>
            </a:xfrm>
            <a:prstGeom prst="line">
              <a:avLst/>
            </a:prstGeom>
            <a:noFill/>
            <a:ln w="19050" cap="flat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79" name="Line 39">
              <a:extLst>
                <a:ext uri="{FF2B5EF4-FFF2-40B4-BE49-F238E27FC236}">
                  <a16:creationId xmlns:a16="http://schemas.microsoft.com/office/drawing/2014/main" id="{4048DB99-6144-47F1-99DC-BF62036C0291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636" y="3551"/>
              <a:ext cx="143" cy="325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0" name="Line 40">
              <a:extLst>
                <a:ext uri="{FF2B5EF4-FFF2-40B4-BE49-F238E27FC236}">
                  <a16:creationId xmlns:a16="http://schemas.microsoft.com/office/drawing/2014/main" id="{E358B82E-EB58-4FD8-8394-C03EB8C67257}"/>
                </a:ext>
              </a:extLst>
            </p:cNvPr>
            <p:cNvSpPr>
              <a:spLocks noChangeShapeType="1"/>
            </p:cNvSpPr>
            <p:nvPr userDrawn="1"/>
          </p:nvSpPr>
          <p:spPr bwMode="auto">
            <a:xfrm flipV="1">
              <a:off x="3802" y="3384"/>
              <a:ext cx="50" cy="113"/>
            </a:xfrm>
            <a:prstGeom prst="line">
              <a:avLst/>
            </a:prstGeom>
            <a:noFill/>
            <a:ln w="19050" cap="flat">
              <a:solidFill>
                <a:srgbClr val="6A4B16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1" name="Freeform 41">
              <a:extLst>
                <a:ext uri="{FF2B5EF4-FFF2-40B4-BE49-F238E27FC236}">
                  <a16:creationId xmlns:a16="http://schemas.microsoft.com/office/drawing/2014/main" id="{32297B84-C669-4409-B73E-33EC02F2C37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82" y="3254"/>
              <a:ext cx="79" cy="79"/>
            </a:xfrm>
            <a:custGeom>
              <a:avLst/>
              <a:gdLst>
                <a:gd name="T0" fmla="*/ 604 w 663"/>
                <a:gd name="T1" fmla="*/ 225 h 664"/>
                <a:gd name="T2" fmla="*/ 438 w 663"/>
                <a:gd name="T3" fmla="*/ 605 h 664"/>
                <a:gd name="T4" fmla="*/ 59 w 663"/>
                <a:gd name="T5" fmla="*/ 439 h 664"/>
                <a:gd name="T6" fmla="*/ 225 w 663"/>
                <a:gd name="T7" fmla="*/ 59 h 664"/>
                <a:gd name="T8" fmla="*/ 604 w 663"/>
                <a:gd name="T9" fmla="*/ 225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3" h="664">
                  <a:moveTo>
                    <a:pt x="604" y="225"/>
                  </a:moveTo>
                  <a:cubicBezTo>
                    <a:pt x="663" y="376"/>
                    <a:pt x="589" y="546"/>
                    <a:pt x="438" y="605"/>
                  </a:cubicBezTo>
                  <a:cubicBezTo>
                    <a:pt x="288" y="664"/>
                    <a:pt x="118" y="590"/>
                    <a:pt x="59" y="439"/>
                  </a:cubicBezTo>
                  <a:cubicBezTo>
                    <a:pt x="0" y="288"/>
                    <a:pt x="74" y="118"/>
                    <a:pt x="225" y="59"/>
                  </a:cubicBezTo>
                  <a:cubicBezTo>
                    <a:pt x="375" y="0"/>
                    <a:pt x="545" y="75"/>
                    <a:pt x="604" y="225"/>
                  </a:cubicBezTo>
                </a:path>
              </a:pathLst>
            </a:custGeom>
            <a:solidFill>
              <a:srgbClr val="6A4B1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2" name="Freeform 42">
              <a:extLst>
                <a:ext uri="{FF2B5EF4-FFF2-40B4-BE49-F238E27FC236}">
                  <a16:creationId xmlns:a16="http://schemas.microsoft.com/office/drawing/2014/main" id="{4FF0846B-2125-4F39-BEF6-5E17675B49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969" y="3675"/>
              <a:ext cx="78" cy="78"/>
            </a:xfrm>
            <a:custGeom>
              <a:avLst/>
              <a:gdLst>
                <a:gd name="T0" fmla="*/ 1209 w 1327"/>
                <a:gd name="T1" fmla="*/ 451 h 1327"/>
                <a:gd name="T2" fmla="*/ 877 w 1327"/>
                <a:gd name="T3" fmla="*/ 1210 h 1327"/>
                <a:gd name="T4" fmla="*/ 118 w 1327"/>
                <a:gd name="T5" fmla="*/ 877 h 1327"/>
                <a:gd name="T6" fmla="*/ 450 w 1327"/>
                <a:gd name="T7" fmla="*/ 118 h 1327"/>
                <a:gd name="T8" fmla="*/ 1209 w 1327"/>
                <a:gd name="T9" fmla="*/ 451 h 1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7" h="1327">
                  <a:moveTo>
                    <a:pt x="1209" y="451"/>
                  </a:moveTo>
                  <a:cubicBezTo>
                    <a:pt x="1327" y="752"/>
                    <a:pt x="1178" y="1092"/>
                    <a:pt x="877" y="1210"/>
                  </a:cubicBezTo>
                  <a:cubicBezTo>
                    <a:pt x="575" y="1327"/>
                    <a:pt x="236" y="1179"/>
                    <a:pt x="118" y="877"/>
                  </a:cubicBezTo>
                  <a:cubicBezTo>
                    <a:pt x="0" y="576"/>
                    <a:pt x="149" y="236"/>
                    <a:pt x="450" y="118"/>
                  </a:cubicBezTo>
                  <a:cubicBezTo>
                    <a:pt x="751" y="0"/>
                    <a:pt x="1091" y="149"/>
                    <a:pt x="1209" y="451"/>
                  </a:cubicBezTo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3" name="Freeform 43">
              <a:extLst>
                <a:ext uri="{FF2B5EF4-FFF2-40B4-BE49-F238E27FC236}">
                  <a16:creationId xmlns:a16="http://schemas.microsoft.com/office/drawing/2014/main" id="{437C997D-C20A-4D74-8D19-7884D4C12FD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84" y="3646"/>
              <a:ext cx="79" cy="79"/>
            </a:xfrm>
            <a:custGeom>
              <a:avLst/>
              <a:gdLst>
                <a:gd name="T0" fmla="*/ 1209 w 1326"/>
                <a:gd name="T1" fmla="*/ 450 h 1327"/>
                <a:gd name="T2" fmla="*/ 876 w 1326"/>
                <a:gd name="T3" fmla="*/ 1209 h 1327"/>
                <a:gd name="T4" fmla="*/ 117 w 1326"/>
                <a:gd name="T5" fmla="*/ 877 h 1327"/>
                <a:gd name="T6" fmla="*/ 450 w 1326"/>
                <a:gd name="T7" fmla="*/ 118 h 1327"/>
                <a:gd name="T8" fmla="*/ 1209 w 1326"/>
                <a:gd name="T9" fmla="*/ 450 h 1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6" h="1327">
                  <a:moveTo>
                    <a:pt x="1209" y="450"/>
                  </a:moveTo>
                  <a:cubicBezTo>
                    <a:pt x="1326" y="751"/>
                    <a:pt x="1178" y="1091"/>
                    <a:pt x="876" y="1209"/>
                  </a:cubicBezTo>
                  <a:cubicBezTo>
                    <a:pt x="575" y="1327"/>
                    <a:pt x="235" y="1178"/>
                    <a:pt x="117" y="877"/>
                  </a:cubicBezTo>
                  <a:cubicBezTo>
                    <a:pt x="0" y="576"/>
                    <a:pt x="148" y="236"/>
                    <a:pt x="450" y="118"/>
                  </a:cubicBezTo>
                  <a:cubicBezTo>
                    <a:pt x="751" y="0"/>
                    <a:pt x="1091" y="149"/>
                    <a:pt x="1209" y="450"/>
                  </a:cubicBezTo>
                </a:path>
              </a:pathLst>
            </a:custGeom>
            <a:solidFill>
              <a:srgbClr val="6A4B1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  <p:sp>
          <p:nvSpPr>
            <p:cNvPr id="84" name="Freeform 44">
              <a:extLst>
                <a:ext uri="{FF2B5EF4-FFF2-40B4-BE49-F238E27FC236}">
                  <a16:creationId xmlns:a16="http://schemas.microsoft.com/office/drawing/2014/main" id="{F936FE4E-B0E4-4188-BE1D-C87AF2C66D8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22" y="2424"/>
              <a:ext cx="78" cy="79"/>
            </a:xfrm>
            <a:custGeom>
              <a:avLst/>
              <a:gdLst>
                <a:gd name="T0" fmla="*/ 59 w 663"/>
                <a:gd name="T1" fmla="*/ 439 h 664"/>
                <a:gd name="T2" fmla="*/ 225 w 663"/>
                <a:gd name="T3" fmla="*/ 59 h 664"/>
                <a:gd name="T4" fmla="*/ 604 w 663"/>
                <a:gd name="T5" fmla="*/ 225 h 664"/>
                <a:gd name="T6" fmla="*/ 438 w 663"/>
                <a:gd name="T7" fmla="*/ 605 h 664"/>
                <a:gd name="T8" fmla="*/ 59 w 663"/>
                <a:gd name="T9" fmla="*/ 439 h 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3" h="664">
                  <a:moveTo>
                    <a:pt x="59" y="439"/>
                  </a:moveTo>
                  <a:cubicBezTo>
                    <a:pt x="0" y="288"/>
                    <a:pt x="74" y="118"/>
                    <a:pt x="225" y="59"/>
                  </a:cubicBezTo>
                  <a:cubicBezTo>
                    <a:pt x="375" y="0"/>
                    <a:pt x="545" y="75"/>
                    <a:pt x="604" y="225"/>
                  </a:cubicBezTo>
                  <a:cubicBezTo>
                    <a:pt x="663" y="376"/>
                    <a:pt x="589" y="546"/>
                    <a:pt x="438" y="605"/>
                  </a:cubicBezTo>
                  <a:cubicBezTo>
                    <a:pt x="287" y="664"/>
                    <a:pt x="118" y="589"/>
                    <a:pt x="59" y="439"/>
                  </a:cubicBezTo>
                </a:path>
              </a:pathLst>
            </a:custGeom>
            <a:solidFill>
              <a:srgbClr val="6A4B1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36"/>
            </a:p>
          </p:txBody>
        </p:sp>
      </p:grpSp>
      <p:sp>
        <p:nvSpPr>
          <p:cNvPr id="54" name="Text Placeholder 3">
            <a:extLst>
              <a:ext uri="{FF2B5EF4-FFF2-40B4-BE49-F238E27FC236}">
                <a16:creationId xmlns:a16="http://schemas.microsoft.com/office/drawing/2014/main" id="{6FF0D7B3-1315-422B-ACFD-70F60C8E34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6279" y="1414710"/>
            <a:ext cx="5237636" cy="374846"/>
          </a:xfrm>
        </p:spPr>
        <p:txBody>
          <a:bodyPr wrap="square" anchor="b">
            <a:spAutoFit/>
          </a:bodyPr>
          <a:lstStyle>
            <a:lvl1pPr marL="0" indent="0">
              <a:spcBef>
                <a:spcPts val="1247"/>
              </a:spcBef>
              <a:buClr>
                <a:schemeClr val="tx1"/>
              </a:buClr>
              <a:buFont typeface="Arial" panose="020B0604020202020204" pitchFamily="34" charset="0"/>
              <a:buNone/>
              <a:defRPr sz="2040" b="0"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260624" indent="0">
              <a:buFont typeface="Arial" panose="020B0604020202020204" pitchFamily="34" charset="0"/>
              <a:buNone/>
              <a:defRPr sz="2040" b="0"/>
            </a:lvl2pPr>
            <a:lvl3pPr marL="459734" indent="0">
              <a:buFont typeface="Arial" panose="020B0604020202020204" pitchFamily="34" charset="0"/>
              <a:buNone/>
              <a:tabLst/>
              <a:defRPr sz="1632" b="0"/>
            </a:lvl3pPr>
            <a:lvl4pPr marL="665319" indent="0">
              <a:buFont typeface="Arial" panose="020B0604020202020204" pitchFamily="34" charset="0"/>
              <a:buNone/>
              <a:defRPr sz="1428" b="0"/>
            </a:lvl4pPr>
            <a:lvl5pPr marL="870904" indent="0">
              <a:buFont typeface="Arial" panose="020B0604020202020204" pitchFamily="34" charset="0"/>
              <a:buNone/>
              <a:tabLst/>
              <a:defRPr sz="1428" b="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093016-D03C-4ED8-A7B4-AE5E9DD883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95915" y="2087836"/>
            <a:ext cx="5125901" cy="1409427"/>
          </a:xfrm>
        </p:spPr>
        <p:txBody>
          <a:bodyPr/>
          <a:lstStyle>
            <a:lvl1pPr marL="0" indent="0">
              <a:buNone/>
              <a:defRPr sz="2040" b="1"/>
            </a:lvl1pPr>
            <a:lvl2pPr marL="0" indent="0">
              <a:spcAft>
                <a:spcPts val="612"/>
              </a:spcAft>
              <a:buNone/>
              <a:defRPr sz="1632"/>
            </a:lvl2pPr>
            <a:lvl3pPr marL="202387" indent="-202387">
              <a:defRPr sz="1632"/>
            </a:lvl3pPr>
            <a:lvl4pPr>
              <a:defRPr sz="1122"/>
            </a:lvl4pPr>
            <a:lvl5pPr>
              <a:defRPr sz="1122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1F4758E2-2C6B-486A-B53E-A1AB7F4E4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 bwMode="auto">
          <a:xfrm>
            <a:off x="3836848" y="2123790"/>
            <a:ext cx="8389214" cy="4741964"/>
          </a:xfrm>
          <a:prstGeom prst="roundRect">
            <a:avLst>
              <a:gd name="adj" fmla="val 2491"/>
            </a:avLst>
          </a:prstGeom>
          <a:solidFill>
            <a:schemeClr val="tx1">
              <a:lumMod val="50000"/>
            </a:schemeClr>
          </a:solidFill>
          <a:ln>
            <a:noFill/>
          </a:ln>
          <a:effectLst>
            <a:outerShdw blurRad="292100" dist="38100" dir="3600000" sx="102000" sy="102000" algn="tl" rotWithShape="0">
              <a:prstClr val="black">
                <a:alpha val="30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94" tIns="149196" rIns="186494" bIns="14919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50846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48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9DD55AC5-D820-400E-A5D1-4C3C6B0C8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60402" y="2248721"/>
            <a:ext cx="7928253" cy="4453029"/>
          </a:xfrm>
          <a:solidFill>
            <a:srgbClr val="E6E6E6"/>
          </a:solidFill>
        </p:spPr>
        <p:txBody>
          <a:bodyPr lIns="0" tIns="0" bIns="1463040" anchor="ctr" anchorCtr="0">
            <a:noAutofit/>
          </a:bodyPr>
          <a:lstStyle>
            <a:lvl1pPr marL="0" indent="0" algn="ctr">
              <a:buNone/>
              <a:defRPr sz="1836">
                <a:solidFill>
                  <a:srgbClr val="000000"/>
                </a:solidFill>
                <a:latin typeface="+mj-lt"/>
              </a:defRPr>
            </a:lvl1pPr>
          </a:lstStyle>
          <a:p>
            <a:r>
              <a:rPr lang="en-US" dirty="0"/>
              <a:t>Drag &amp; drop your screenshot here </a:t>
            </a:r>
            <a:br>
              <a:rPr lang="en-US" dirty="0"/>
            </a:br>
            <a:r>
              <a:rPr lang="en-US" dirty="0"/>
              <a:t>or click or tap icon below </a:t>
            </a:r>
            <a:br>
              <a:rPr lang="en-US" dirty="0"/>
            </a:br>
            <a:r>
              <a:rPr lang="en-US" dirty="0"/>
              <a:t>to insert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7C55E4-9134-430B-9BE8-BB767CAB2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693099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3.7037E-7 L 0.05794 -3.7037E-7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91" y="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-4.81481E-6 L 0.07187 -4.81481E-6 " pathEditMode="relative" rAng="0" ptsTypes="AA">
                                      <p:cBhvr>
                                        <p:cTn id="14" dur="5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4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2.59259E-6 L 0.07188 -2.59259E-6 " pathEditMode="relative" rAng="0" ptsTypes="AA">
                                      <p:cBhvr>
                                        <p:cTn id="19" dur="5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9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1" grpId="1" animBg="1"/>
      <p:bldP spid="42" grpId="0" animBg="1"/>
      <p:bldP spid="42" grpId="1" animBg="1"/>
    </p:bldLst>
  </p:timing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8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12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AA52A-263D-4B5C-9F40-73B4A33BF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FA2F2-57C8-4139-B340-15247B40D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290F0C-12B7-46EE-AB9A-FC2B2105C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5661D-6934-4B32-B92C-470368BF1EC6}" type="datetimeFigureOut">
              <a:rPr lang="en-US" smtClean="0"/>
              <a:t>8/23/2022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BFDEF5-54D6-4DD5-9F5A-8D8812B02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417396-A916-47DF-BE65-34B90BAE9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946660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White"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6832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E979A-A8E5-4088-9028-6EC1DE0A3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530" y="1743775"/>
            <a:ext cx="10726460" cy="2909528"/>
          </a:xfrm>
        </p:spPr>
        <p:txBody>
          <a:bodyPr anchor="b">
            <a:normAutofit/>
          </a:bodyPr>
          <a:lstStyle>
            <a:lvl1pPr>
              <a:defRPr lang="en-US" sz="5400" kern="1200" spc="-49" dirty="0">
                <a:ln w="3175">
                  <a:noFill/>
                </a:ln>
                <a:gradFill flip="none" rotWithShape="1">
                  <a:gsLst>
                    <a:gs pos="0">
                      <a:srgbClr val="50E6FF"/>
                    </a:gs>
                    <a:gs pos="100000">
                      <a:srgbClr val="0078D4"/>
                    </a:gs>
                  </a:gsLst>
                  <a:lin ang="18900000" scaled="1"/>
                  <a:tileRect/>
                </a:gradFill>
                <a:latin typeface="Segoe UI Semibold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6942B4-0A49-4EC7-B0A8-0C494D699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8530" y="4680828"/>
            <a:ext cx="10726460" cy="1530052"/>
          </a:xfrm>
        </p:spPr>
        <p:txBody>
          <a:bodyPr>
            <a:noAutofit/>
          </a:bodyPr>
          <a:lstStyle>
            <a:lvl1pPr marL="0" indent="0">
              <a:buNone/>
              <a:defRPr lang="en-US" sz="3200" kern="1200" spc="-49" dirty="0">
                <a:ln w="3175">
                  <a:noFill/>
                </a:ln>
                <a:gradFill flip="none" rotWithShape="1">
                  <a:gsLst>
                    <a:gs pos="0">
                      <a:srgbClr val="50E6FF"/>
                    </a:gs>
                    <a:gs pos="100000">
                      <a:srgbClr val="0078D4"/>
                    </a:gs>
                  </a:gsLst>
                  <a:lin ang="18900000" scaled="1"/>
                  <a:tileRect/>
                </a:gradFill>
                <a:latin typeface="Segoe UI Semibold"/>
                <a:ea typeface="+mn-ea"/>
                <a:cs typeface="Segoe UI" pitchFamily="34" charset="0"/>
              </a:defRPr>
            </a:lvl1pPr>
            <a:lvl2pPr marL="466298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9CF4EF-EA57-4E6D-AECD-74DD16D39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F822A4-8DA6-4447-9B1F-C5DB58435268}" type="datetimeFigureOut">
              <a:rPr lang="en-US" smtClean="0"/>
              <a:t>8/23/2022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A8201-AE41-44FF-A1AF-B2338F0CC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0E178F-EF4E-44C3-B5F1-EE5B4B5D93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57345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83B15-24C1-4BFD-88E9-49FE89EB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90659-081B-4B2F-97BB-D4CAFAEBD8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5008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89E1E1-95D7-4223-96D8-6A2856BAF7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5965" y="1861968"/>
            <a:ext cx="5285502" cy="4437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43A1D7-F9B1-4074-B8EF-172165A7C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8D31E-DCDA-41A7-9C67-C4B11B94D21D}" type="datetimeFigureOut">
              <a:rPr lang="en-US" smtClean="0"/>
              <a:t>8/23/2022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92357E-FDC5-4F6E-A2E0-55E86C000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4CC319-4D42-4625-A0F6-7E3B92B5A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67054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877F1-ED52-4D29-9221-DEE334DB6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D83F9F-0429-481C-BA18-DB0E16ADD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7919A6-33EB-49BD-A62F-1FA56B9F9712}" type="datetimeFigureOut">
              <a:rPr lang="en-US" smtClean="0"/>
              <a:t>8/23/2022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824D24-AB01-4F89-9CE8-41E2CE32F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5DB373-18F1-4A57-A38A-EC7F75846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70897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995072-A5C1-450A-92EF-42028E846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E7D1B-D673-4CF6-8672-009D42ABD2A0}" type="datetimeFigureOut">
              <a:rPr lang="en-US" smtClean="0"/>
              <a:t>8/23/2022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32E9C7-E74B-4899-BCC6-730D396CA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93ABA-C3DC-498B-9DD3-0BAE442D2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60920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A3924-D7D2-4399-98F4-9CBAF2AAD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3E7F36-A49C-4BE7-B23A-78C34B5C9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CB2152-93F7-4A6A-8CD9-82D999DE69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F3EAF4-47BC-4216-9664-B4A7382C3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6AA21-1863-4931-97CB-99D0A168701B}" type="datetimeFigureOut">
              <a:rPr lang="en-US" smtClean="0"/>
              <a:t>8/23/2022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16495-3D18-4FBC-809A-0FFA1238A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125AB8-E769-402F-93BE-D0D11504B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6658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D9879-316E-4E90-A097-B620423B0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E5DF3B-97B1-46EB-8DAF-DAA6D2654D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7D2C82-8DB3-4740-A550-8BA815A7B0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5AA36-43A6-4944-8392-C56AC5E3F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2C379-9A7C-4C87-A116-CBE9F58B04C5}" type="datetimeFigureOut">
              <a:rPr lang="en-US" smtClean="0"/>
              <a:t>8/23/2022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CE1B3D-C885-4E48-9D53-304459601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49B75B-1C39-436D-A1D4-8241747D7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00989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AB916-9326-4D73-B691-CDFA729DD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3C188F-6E13-40DF-BF31-77BE6B8E8B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3E2F-AD9C-47F4-B5C1-F4B40B4DE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157CC2-0FC8-4686-B024-99790E0F5162}" type="datetimeFigureOut">
              <a:rPr lang="en-US" smtClean="0"/>
              <a:t>8/23/2022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E2263-8D7B-49A3-A701-128284BA7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C2F72-7D48-424C-857E-E77214F92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05050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35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032353-2971-4FEF-884B-70C91C7A6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008" y="372394"/>
            <a:ext cx="10726460" cy="13519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35CC2-6F84-470B-AAB6-5550FAF43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008" y="1861968"/>
            <a:ext cx="10726460" cy="443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8FF3D-9D86-4824-8A68-92BD935121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64C608-40B1-4030-A28D-5B74BC98ADCE}" type="datetimeFigureOut">
              <a:rPr lang="en-US" smtClean="0"/>
              <a:t>8/23/2022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D7BB0F-E774-4FD2-A769-32EB434DAF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785B1-611F-4A2B-98A4-D58A5AD3B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ID" hidden="1">
            <a:extLst>
              <a:ext uri="{FF2B5EF4-FFF2-40B4-BE49-F238E27FC236}">
                <a16:creationId xmlns:a16="http://schemas.microsoft.com/office/drawing/2014/main" id="{B7886158-6BE0-4540-B4B1-F929DD942DCA}"/>
              </a:ext>
            </a:extLst>
          </p:cNvPr>
          <p:cNvGrpSpPr/>
          <p:nvPr userDrawn="1"/>
        </p:nvGrpSpPr>
        <p:grpSpPr>
          <a:xfrm>
            <a:off x="0" y="0"/>
            <a:ext cx="12436475" cy="6994525"/>
            <a:chOff x="0" y="0"/>
            <a:chExt cx="12192000" cy="6858000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A5D1039-8106-4342-93DA-EF14B30A4B02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B43E838E-1B42-43FB-931E-B8CB81E5BF06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5703D5E-3CDE-4E6E-8FF1-6F3702CBD66B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7D3BD7-3780-415B-B3E6-CA319D897F47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2F8C853-9082-4059-AB91-B2EBA335068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A9CD5C0-1D38-48DD-B525-CC9C251C7832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C13BF1-9D87-42FE-889D-4F1BF63F313B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9019F21-004A-43A3-9727-C8654D01CA6A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D0C0B8D-3626-4414-8DC1-81EC9DFC8160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1DBD813-4EA4-49AD-8276-4A032E28C7DD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9D66049-DAF8-4248-9FE5-266E46A727AB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7D287AA-0233-456D-BF4C-97058D026CE9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343F42C-2C15-4E25-BB68-CEFBAE455EE1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A92218A-5430-412B-BF71-125728EFC384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BDCDEA4-5BF0-45AE-9B0B-F795D225FAD8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590277F-64E9-4EF7-9927-69E9771CB13A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6BCB9D3-C12B-40B7-AFCF-01B0A47AF6FC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510BE75-A508-4818-8127-9F9B8FF67E7E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FDE4517-9E7A-47D7-B6C0-6AB7589BC4B2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D69F4EF-0FD7-4D3B-9E1D-AA417EF5522E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BBC85B4-6E22-4179-95D9-1701A280FB67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4C309FD-89C4-4D3E-856C-D7E439E8DD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E9D7A34-8EDB-46D7-97FB-FF72F8209468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5E0D6B9-563B-4364-B297-1A74DF1DB669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E87E260-A348-4299-A1D7-7851C791369F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FAC5086-7C75-40DC-BE4A-DCF98618E2C0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B81F588-4867-408A-B5C9-84E4A3E7F3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2E2BBAA8-6954-422A-B164-D7DF3DA5B498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03C0488-9C18-40B6-B72B-F57CEFA4F71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818B771-41A1-46EC-A87C-05424A15127C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A3F1F0C-7937-4F4D-B10E-5950B1610117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B3BBCE4-9B2C-4221-9FD7-6E9E0A53C7DA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8D94D28-85C4-45C4-A343-E9598534EF23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E825A6D-8302-464C-84ED-81F9843F705E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.64 square" hidden="1">
            <a:extLst>
              <a:ext uri="{FF2B5EF4-FFF2-40B4-BE49-F238E27FC236}">
                <a16:creationId xmlns:a16="http://schemas.microsoft.com/office/drawing/2014/main" id="{CEE45534-E2FD-43C3-8A32-C5C9D8EEA91A}"/>
              </a:ext>
            </a:extLst>
          </p:cNvPr>
          <p:cNvSpPr/>
          <p:nvPr userDrawn="1"/>
        </p:nvSpPr>
        <p:spPr bwMode="auto">
          <a:xfrm>
            <a:off x="0" y="0"/>
            <a:ext cx="596951" cy="59686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3" name=".32 square" hidden="1">
            <a:extLst>
              <a:ext uri="{FF2B5EF4-FFF2-40B4-BE49-F238E27FC236}">
                <a16:creationId xmlns:a16="http://schemas.microsoft.com/office/drawing/2014/main" id="{C9E9003A-3C6E-4C2C-86D2-F5AEAC62A451}"/>
              </a:ext>
            </a:extLst>
          </p:cNvPr>
          <p:cNvSpPr/>
          <p:nvPr userDrawn="1"/>
        </p:nvSpPr>
        <p:spPr bwMode="auto">
          <a:xfrm>
            <a:off x="0" y="0"/>
            <a:ext cx="298475" cy="298433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847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81" r:id="rId1"/>
    <p:sldLayoutId id="2147484582" r:id="rId2"/>
    <p:sldLayoutId id="2147484583" r:id="rId3"/>
    <p:sldLayoutId id="2147484584" r:id="rId4"/>
    <p:sldLayoutId id="2147484585" r:id="rId5"/>
    <p:sldLayoutId id="2147484586" r:id="rId6"/>
    <p:sldLayoutId id="2147484587" r:id="rId7"/>
    <p:sldLayoutId id="2147484588" r:id="rId8"/>
    <p:sldLayoutId id="2147484589" r:id="rId9"/>
    <p:sldLayoutId id="2147484590" r:id="rId10"/>
    <p:sldLayoutId id="2147484591" r:id="rId11"/>
    <p:sldLayoutId id="2147484592" r:id="rId12"/>
    <p:sldLayoutId id="2147484593" r:id="rId13"/>
    <p:sldLayoutId id="2147484594" r:id="rId14"/>
    <p:sldLayoutId id="2147484595" r:id="rId15"/>
    <p:sldLayoutId id="2147484597" r:id="rId16"/>
    <p:sldLayoutId id="2147484598" r:id="rId17"/>
    <p:sldLayoutId id="2147484599" r:id="rId18"/>
    <p:sldLayoutId id="2147484600" r:id="rId19"/>
    <p:sldLayoutId id="2147484601" r:id="rId20"/>
  </p:sldLayoutIdLst>
  <p:transition>
    <p:fade/>
  </p:transition>
  <p:hf sldNum="0" hdr="0" ftr="0" dt="0"/>
  <p:txStyles>
    <p:titleStyle>
      <a:lvl1pPr algn="l" defTabSz="932597" rtl="0" eaLnBrk="1" latinLnBrk="0" hangingPunct="1">
        <a:lnSpc>
          <a:spcPct val="90000"/>
        </a:lnSpc>
        <a:spcBef>
          <a:spcPct val="0"/>
        </a:spcBef>
        <a:buNone/>
        <a:defRPr lang="en-US" sz="4400" kern="1200" spc="-49" dirty="0">
          <a:ln w="3175">
            <a:noFill/>
          </a:ln>
          <a:gradFill flip="none" rotWithShape="1">
            <a:gsLst>
              <a:gs pos="0">
                <a:srgbClr val="50E6FF"/>
              </a:gs>
              <a:gs pos="100000">
                <a:srgbClr val="0078D4"/>
              </a:gs>
            </a:gsLst>
            <a:lin ang="18900000" scaled="1"/>
            <a:tileRect/>
          </a:gradFill>
          <a:latin typeface="Segoe UI Semibold"/>
          <a:ea typeface="+mn-ea"/>
          <a:cs typeface="Segoe UI" pitchFamily="34" charset="0"/>
        </a:defRPr>
      </a:lvl1pPr>
    </p:titleStyle>
    <p:bodyStyle>
      <a:lvl1pPr marL="233149" indent="-233149" algn="l" defTabSz="932597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6" kern="1200">
          <a:solidFill>
            <a:schemeClr val="bg1"/>
          </a:solidFill>
          <a:latin typeface="+mn-lt"/>
          <a:ea typeface="+mn-ea"/>
          <a:cs typeface="+mn-cs"/>
        </a:defRPr>
      </a:lvl1pPr>
      <a:lvl2pPr marL="69944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8" kern="1200">
          <a:solidFill>
            <a:schemeClr val="bg1"/>
          </a:solidFill>
          <a:latin typeface="+mn-lt"/>
          <a:ea typeface="+mn-ea"/>
          <a:cs typeface="+mn-cs"/>
        </a:defRPr>
      </a:lvl2pPr>
      <a:lvl3pPr marL="1165746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40" kern="1200">
          <a:solidFill>
            <a:schemeClr val="bg1"/>
          </a:solidFill>
          <a:latin typeface="+mn-lt"/>
          <a:ea typeface="+mn-ea"/>
          <a:cs typeface="+mn-cs"/>
        </a:defRPr>
      </a:lvl3pPr>
      <a:lvl4pPr marL="1632044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bg1"/>
          </a:solidFill>
          <a:latin typeface="+mn-lt"/>
          <a:ea typeface="+mn-ea"/>
          <a:cs typeface="+mn-cs"/>
        </a:defRPr>
      </a:lvl4pPr>
      <a:lvl5pPr marL="2098342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bg1"/>
          </a:solidFill>
          <a:latin typeface="+mn-lt"/>
          <a:ea typeface="+mn-ea"/>
          <a:cs typeface="+mn-cs"/>
        </a:defRPr>
      </a:lvl5pPr>
      <a:lvl6pPr marL="2564641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68">
          <p15:clr>
            <a:srgbClr val="C35EA4"/>
          </p15:clr>
        </p15:guide>
        <p15:guide id="2" pos="7313">
          <p15:clr>
            <a:srgbClr val="C35EA4"/>
          </p15:clr>
        </p15:guide>
        <p15:guide id="3" orient="horz" pos="369">
          <p15:clr>
            <a:srgbClr val="C35EA4"/>
          </p15:clr>
        </p15:guide>
        <p15:guide id="4" orient="horz" pos="3949">
          <p15:clr>
            <a:srgbClr val="C35EA4"/>
          </p15:clr>
        </p15:guide>
        <p15:guide id="5" orient="horz" pos="184">
          <p15:clr>
            <a:srgbClr val="A4A3A4"/>
          </p15:clr>
        </p15:guide>
        <p15:guide id="6" pos="185">
          <p15:clr>
            <a:srgbClr val="A4A3A4"/>
          </p15:clr>
        </p15:guide>
        <p15:guide id="7" orient="horz" pos="4135">
          <p15:clr>
            <a:srgbClr val="A4A3A4"/>
          </p15:clr>
        </p15:guide>
        <p15:guide id="8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ake.powerapps.com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DESDeprecationPlaybook" TargetMode="External"/><Relationship Id="rId2" Type="http://schemas.openxmlformats.org/officeDocument/2006/relationships/hyperlink" Target="https://aka.ms/DESDeprecationBlog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hyperlink" Target="https://docs.microsoft.com/en-us/power-apps/maker/data-platform/azure-synapse-link-choice-labels" TargetMode="Externa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diagramLayout" Target="../diagrams/layout1.xml"/><Relationship Id="rId7" Type="http://schemas.openxmlformats.org/officeDocument/2006/relationships/image" Target="../media/image27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tex.stackexchange.com/questions/273072/adding-lines-to-bar-chart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tex.stackexchange.com/questions/273072/adding-lines-to-bar-chart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tex.stackexchange.com/questions/273072/adding-lines-to-bar-chart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tex.stackexchange.com/questions/273072/adding-lines-to-bar-chart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tex.stackexchange.com/questions/273072/adding-lines-to-bar-charts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powerapps/maker/data-platform/export-to-data-lake" TargetMode="Externa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22">
            <a:extLst>
              <a:ext uri="{FF2B5EF4-FFF2-40B4-BE49-F238E27FC236}">
                <a16:creationId xmlns:a16="http://schemas.microsoft.com/office/drawing/2014/main" id="{32393B84-29EF-421C-8894-BD491C813C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693" y="-1"/>
            <a:ext cx="6100079" cy="70132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BD4619B-1D76-5DEF-5289-E31214C4F4C0}"/>
              </a:ext>
            </a:extLst>
          </p:cNvPr>
          <p:cNvSpPr/>
          <p:nvPr/>
        </p:nvSpPr>
        <p:spPr>
          <a:xfrm>
            <a:off x="2693" y="-3"/>
            <a:ext cx="6105277" cy="7015466"/>
          </a:xfrm>
          <a:custGeom>
            <a:avLst/>
            <a:gdLst>
              <a:gd name="connsiteX0" fmla="*/ 4592575 w 6105277"/>
              <a:gd name="connsiteY0" fmla="*/ 1548747 h 7015466"/>
              <a:gd name="connsiteX1" fmla="*/ 2661329 w 6105277"/>
              <a:gd name="connsiteY1" fmla="*/ 2670523 h 7015466"/>
              <a:gd name="connsiteX2" fmla="*/ 3473214 w 6105277"/>
              <a:gd name="connsiteY2" fmla="*/ 2952972 h 7015466"/>
              <a:gd name="connsiteX3" fmla="*/ 4111945 w 6105277"/>
              <a:gd name="connsiteY3" fmla="*/ 3525540 h 7015466"/>
              <a:gd name="connsiteX4" fmla="*/ 4111330 w 6105277"/>
              <a:gd name="connsiteY4" fmla="*/ 3525992 h 7015466"/>
              <a:gd name="connsiteX5" fmla="*/ 4123155 w 6105277"/>
              <a:gd name="connsiteY5" fmla="*/ 3522315 h 7015466"/>
              <a:gd name="connsiteX6" fmla="*/ 4267593 w 6105277"/>
              <a:gd name="connsiteY6" fmla="*/ 3507733 h 7015466"/>
              <a:gd name="connsiteX7" fmla="*/ 4984284 w 6105277"/>
              <a:gd name="connsiteY7" fmla="*/ 4225498 h 7015466"/>
              <a:gd name="connsiteX8" fmla="*/ 4267593 w 6105277"/>
              <a:gd name="connsiteY8" fmla="*/ 4943263 h 7015466"/>
              <a:gd name="connsiteX9" fmla="*/ 3866885 w 6105277"/>
              <a:gd name="connsiteY9" fmla="*/ 4820680 h 7015466"/>
              <a:gd name="connsiteX10" fmla="*/ 3845473 w 6105277"/>
              <a:gd name="connsiteY10" fmla="*/ 4802988 h 7015466"/>
              <a:gd name="connsiteX11" fmla="*/ 3847700 w 6105277"/>
              <a:gd name="connsiteY11" fmla="*/ 4807107 h 7015466"/>
              <a:gd name="connsiteX12" fmla="*/ 2128852 w 6105277"/>
              <a:gd name="connsiteY12" fmla="*/ 5800912 h 7015466"/>
              <a:gd name="connsiteX13" fmla="*/ 3059340 w 6105277"/>
              <a:gd name="connsiteY13" fmla="*/ 6332219 h 7015466"/>
              <a:gd name="connsiteX14" fmla="*/ 5542866 w 6105277"/>
              <a:gd name="connsiteY14" fmla="*/ 4898881 h 7015466"/>
              <a:gd name="connsiteX15" fmla="*/ 5542866 w 6105277"/>
              <a:gd name="connsiteY15" fmla="*/ 2100694 h 7015466"/>
              <a:gd name="connsiteX16" fmla="*/ 6104577 w 6105277"/>
              <a:gd name="connsiteY16" fmla="*/ 1754845 h 7015466"/>
              <a:gd name="connsiteX17" fmla="*/ 5541225 w 6105277"/>
              <a:gd name="connsiteY17" fmla="*/ 2100695 h 7015466"/>
              <a:gd name="connsiteX18" fmla="*/ 3059340 w 6105277"/>
              <a:gd name="connsiteY18" fmla="*/ 656673 h 7015466"/>
              <a:gd name="connsiteX19" fmla="*/ 565420 w 6105277"/>
              <a:gd name="connsiteY19" fmla="*/ 2100695 h 7015466"/>
              <a:gd name="connsiteX20" fmla="*/ 565420 w 6105277"/>
              <a:gd name="connsiteY20" fmla="*/ 2100695 h 7015466"/>
              <a:gd name="connsiteX21" fmla="*/ 565420 w 6105277"/>
              <a:gd name="connsiteY21" fmla="*/ 4908196 h 7015466"/>
              <a:gd name="connsiteX22" fmla="*/ 1535664 w 6105277"/>
              <a:gd name="connsiteY22" fmla="*/ 5462204 h 7015466"/>
              <a:gd name="connsiteX23" fmla="*/ 3554728 w 6105277"/>
              <a:gd name="connsiteY23" fmla="*/ 4299713 h 7015466"/>
              <a:gd name="connsiteX24" fmla="*/ 3554602 w 6105277"/>
              <a:gd name="connsiteY24" fmla="*/ 4298886 h 7015466"/>
              <a:gd name="connsiteX25" fmla="*/ 3550902 w 6105277"/>
              <a:gd name="connsiteY25" fmla="*/ 4225498 h 7015466"/>
              <a:gd name="connsiteX26" fmla="*/ 3607223 w 6105277"/>
              <a:gd name="connsiteY26" fmla="*/ 3946111 h 7015466"/>
              <a:gd name="connsiteX27" fmla="*/ 3652302 w 6105277"/>
              <a:gd name="connsiteY27" fmla="*/ 3862935 h 7015466"/>
              <a:gd name="connsiteX28" fmla="*/ 3646916 w 6105277"/>
              <a:gd name="connsiteY28" fmla="*/ 3866889 h 7015466"/>
              <a:gd name="connsiteX29" fmla="*/ 3103380 w 6105277"/>
              <a:gd name="connsiteY29" fmla="*/ 3419793 h 7015466"/>
              <a:gd name="connsiteX30" fmla="*/ 2416779 w 6105277"/>
              <a:gd name="connsiteY30" fmla="*/ 3232681 h 7015466"/>
              <a:gd name="connsiteX31" fmla="*/ 2416168 w 6105277"/>
              <a:gd name="connsiteY31" fmla="*/ 3228393 h 7015466"/>
              <a:gd name="connsiteX32" fmla="*/ 2359231 w 6105277"/>
              <a:gd name="connsiteY32" fmla="*/ 3297505 h 7015466"/>
              <a:gd name="connsiteX33" fmla="*/ 1852454 w 6105277"/>
              <a:gd name="connsiteY33" fmla="*/ 3507733 h 7015466"/>
              <a:gd name="connsiteX34" fmla="*/ 1135763 w 6105277"/>
              <a:gd name="connsiteY34" fmla="*/ 2789968 h 7015466"/>
              <a:gd name="connsiteX35" fmla="*/ 1852454 w 6105277"/>
              <a:gd name="connsiteY35" fmla="*/ 2072203 h 7015466"/>
              <a:gd name="connsiteX36" fmla="*/ 2253163 w 6105277"/>
              <a:gd name="connsiteY36" fmla="*/ 2194786 h 7015466"/>
              <a:gd name="connsiteX37" fmla="*/ 2270899 w 6105277"/>
              <a:gd name="connsiteY37" fmla="*/ 2209441 h 7015466"/>
              <a:gd name="connsiteX38" fmla="*/ 2270432 w 6105277"/>
              <a:gd name="connsiteY38" fmla="*/ 2206167 h 7015466"/>
              <a:gd name="connsiteX39" fmla="*/ 3994485 w 6105277"/>
              <a:gd name="connsiteY39" fmla="*/ 1200764 h 7015466"/>
              <a:gd name="connsiteX40" fmla="*/ 3059340 w 6105277"/>
              <a:gd name="connsiteY40" fmla="*/ 0 h 7015466"/>
              <a:gd name="connsiteX41" fmla="*/ 4565709 w 6105277"/>
              <a:gd name="connsiteY41" fmla="*/ 867647 h 7015466"/>
              <a:gd name="connsiteX42" fmla="*/ 4565758 w 6105277"/>
              <a:gd name="connsiteY42" fmla="*/ 867618 h 7015466"/>
              <a:gd name="connsiteX43" fmla="*/ 4565892 w 6105277"/>
              <a:gd name="connsiteY43" fmla="*/ 867752 h 7015466"/>
              <a:gd name="connsiteX44" fmla="*/ 4870279 w 6105277"/>
              <a:gd name="connsiteY44" fmla="*/ 1043075 h 7015466"/>
              <a:gd name="connsiteX45" fmla="*/ 5168106 w 6105277"/>
              <a:gd name="connsiteY45" fmla="*/ 1214446 h 7015466"/>
              <a:gd name="connsiteX46" fmla="*/ 5167957 w 6105277"/>
              <a:gd name="connsiteY46" fmla="*/ 1214533 h 7015466"/>
              <a:gd name="connsiteX47" fmla="*/ 6105276 w 6105277"/>
              <a:gd name="connsiteY47" fmla="*/ 1754415 h 7015466"/>
              <a:gd name="connsiteX48" fmla="*/ 6105277 w 6105277"/>
              <a:gd name="connsiteY48" fmla="*/ 1754414 h 7015466"/>
              <a:gd name="connsiteX49" fmla="*/ 6105277 w 6105277"/>
              <a:gd name="connsiteY49" fmla="*/ 1754415 h 7015466"/>
              <a:gd name="connsiteX50" fmla="*/ 6105277 w 6105277"/>
              <a:gd name="connsiteY50" fmla="*/ 5263243 h 7015466"/>
              <a:gd name="connsiteX51" fmla="*/ 3059340 w 6105277"/>
              <a:gd name="connsiteY51" fmla="*/ 7015466 h 7015466"/>
              <a:gd name="connsiteX52" fmla="*/ 1281856 w 6105277"/>
              <a:gd name="connsiteY52" fmla="*/ 5986915 h 7015466"/>
              <a:gd name="connsiteX53" fmla="*/ 953855 w 6105277"/>
              <a:gd name="connsiteY53" fmla="*/ 5797184 h 7015466"/>
              <a:gd name="connsiteX54" fmla="*/ 953915 w 6105277"/>
              <a:gd name="connsiteY54" fmla="*/ 5797150 h 7015466"/>
              <a:gd name="connsiteX55" fmla="*/ 0 w 6105277"/>
              <a:gd name="connsiteY55" fmla="*/ 5245162 h 7015466"/>
              <a:gd name="connsiteX56" fmla="*/ 0 w 6105277"/>
              <a:gd name="connsiteY56" fmla="*/ 1745373 h 7015466"/>
              <a:gd name="connsiteX57" fmla="*/ 565308 w 6105277"/>
              <a:gd name="connsiteY57" fmla="*/ 2100624 h 7015466"/>
              <a:gd name="connsiteX58" fmla="*/ 6018 w 6105277"/>
              <a:gd name="connsiteY58" fmla="*/ 1745374 h 7015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6105277" h="7015466">
                <a:moveTo>
                  <a:pt x="4592575" y="1548747"/>
                </a:moveTo>
                <a:lnTo>
                  <a:pt x="2661329" y="2670523"/>
                </a:lnTo>
                <a:cubicBezTo>
                  <a:pt x="2941167" y="2709151"/>
                  <a:pt x="3132102" y="2772982"/>
                  <a:pt x="3473214" y="2952972"/>
                </a:cubicBezTo>
                <a:cubicBezTo>
                  <a:pt x="3814327" y="3132961"/>
                  <a:pt x="4111945" y="3525540"/>
                  <a:pt x="4111945" y="3525540"/>
                </a:cubicBezTo>
                <a:lnTo>
                  <a:pt x="4111330" y="3525992"/>
                </a:lnTo>
                <a:lnTo>
                  <a:pt x="4123155" y="3522315"/>
                </a:lnTo>
                <a:cubicBezTo>
                  <a:pt x="4169810" y="3512754"/>
                  <a:pt x="4218116" y="3507733"/>
                  <a:pt x="4267593" y="3507733"/>
                </a:cubicBezTo>
                <a:cubicBezTo>
                  <a:pt x="4663411" y="3507733"/>
                  <a:pt x="4984284" y="3829087"/>
                  <a:pt x="4984284" y="4225498"/>
                </a:cubicBezTo>
                <a:cubicBezTo>
                  <a:pt x="4984284" y="4621909"/>
                  <a:pt x="4663411" y="4943263"/>
                  <a:pt x="4267593" y="4943263"/>
                </a:cubicBezTo>
                <a:cubicBezTo>
                  <a:pt x="4119162" y="4943263"/>
                  <a:pt x="3981269" y="4898073"/>
                  <a:pt x="3866885" y="4820680"/>
                </a:cubicBezTo>
                <a:lnTo>
                  <a:pt x="3845473" y="4802988"/>
                </a:lnTo>
                <a:lnTo>
                  <a:pt x="3847700" y="4807107"/>
                </a:lnTo>
                <a:lnTo>
                  <a:pt x="2128852" y="5800912"/>
                </a:lnTo>
                <a:lnTo>
                  <a:pt x="3059340" y="6332219"/>
                </a:lnTo>
                <a:lnTo>
                  <a:pt x="5542866" y="4898881"/>
                </a:lnTo>
                <a:lnTo>
                  <a:pt x="5542866" y="2100694"/>
                </a:lnTo>
                <a:lnTo>
                  <a:pt x="6104577" y="1754845"/>
                </a:lnTo>
                <a:lnTo>
                  <a:pt x="5541225" y="2100695"/>
                </a:lnTo>
                <a:close/>
                <a:moveTo>
                  <a:pt x="3059340" y="656673"/>
                </a:moveTo>
                <a:lnTo>
                  <a:pt x="565420" y="2100695"/>
                </a:lnTo>
                <a:lnTo>
                  <a:pt x="565420" y="2100695"/>
                </a:lnTo>
                <a:lnTo>
                  <a:pt x="565420" y="4908196"/>
                </a:lnTo>
                <a:lnTo>
                  <a:pt x="1535664" y="5462204"/>
                </a:lnTo>
                <a:lnTo>
                  <a:pt x="3554728" y="4299713"/>
                </a:lnTo>
                <a:lnTo>
                  <a:pt x="3554602" y="4298886"/>
                </a:lnTo>
                <a:cubicBezTo>
                  <a:pt x="3552156" y="4274756"/>
                  <a:pt x="3550902" y="4250273"/>
                  <a:pt x="3550902" y="4225498"/>
                </a:cubicBezTo>
                <a:cubicBezTo>
                  <a:pt x="3550902" y="4126395"/>
                  <a:pt x="3570957" y="4031983"/>
                  <a:pt x="3607223" y="3946111"/>
                </a:cubicBezTo>
                <a:lnTo>
                  <a:pt x="3652302" y="3862935"/>
                </a:lnTo>
                <a:lnTo>
                  <a:pt x="3646916" y="3866889"/>
                </a:lnTo>
                <a:cubicBezTo>
                  <a:pt x="3612723" y="3813194"/>
                  <a:pt x="3440115" y="3608822"/>
                  <a:pt x="3103380" y="3419793"/>
                </a:cubicBezTo>
                <a:cubicBezTo>
                  <a:pt x="2892175" y="3304731"/>
                  <a:pt x="2657073" y="3240653"/>
                  <a:pt x="2416779" y="3232681"/>
                </a:cubicBezTo>
                <a:lnTo>
                  <a:pt x="2416168" y="3228393"/>
                </a:lnTo>
                <a:lnTo>
                  <a:pt x="2359231" y="3297505"/>
                </a:lnTo>
                <a:cubicBezTo>
                  <a:pt x="2229535" y="3427394"/>
                  <a:pt x="2050363" y="3507733"/>
                  <a:pt x="1852454" y="3507733"/>
                </a:cubicBezTo>
                <a:cubicBezTo>
                  <a:pt x="1456637" y="3507733"/>
                  <a:pt x="1135763" y="3186378"/>
                  <a:pt x="1135763" y="2789968"/>
                </a:cubicBezTo>
                <a:cubicBezTo>
                  <a:pt x="1135763" y="2393557"/>
                  <a:pt x="1456637" y="2072203"/>
                  <a:pt x="1852454" y="2072203"/>
                </a:cubicBezTo>
                <a:cubicBezTo>
                  <a:pt x="2000886" y="2072203"/>
                  <a:pt x="2138779" y="2117393"/>
                  <a:pt x="2253163" y="2194786"/>
                </a:cubicBezTo>
                <a:lnTo>
                  <a:pt x="2270899" y="2209441"/>
                </a:lnTo>
                <a:lnTo>
                  <a:pt x="2270432" y="2206167"/>
                </a:lnTo>
                <a:lnTo>
                  <a:pt x="3994485" y="1200764"/>
                </a:lnTo>
                <a:close/>
                <a:moveTo>
                  <a:pt x="3059340" y="0"/>
                </a:moveTo>
                <a:lnTo>
                  <a:pt x="4565709" y="867647"/>
                </a:lnTo>
                <a:lnTo>
                  <a:pt x="4565758" y="867618"/>
                </a:lnTo>
                <a:lnTo>
                  <a:pt x="4565892" y="867752"/>
                </a:lnTo>
                <a:lnTo>
                  <a:pt x="4870279" y="1043075"/>
                </a:lnTo>
                <a:lnTo>
                  <a:pt x="5168106" y="1214446"/>
                </a:lnTo>
                <a:lnTo>
                  <a:pt x="5167957" y="1214533"/>
                </a:lnTo>
                <a:lnTo>
                  <a:pt x="6105276" y="1754415"/>
                </a:lnTo>
                <a:lnTo>
                  <a:pt x="6105277" y="1754414"/>
                </a:lnTo>
                <a:lnTo>
                  <a:pt x="6105277" y="1754415"/>
                </a:lnTo>
                <a:lnTo>
                  <a:pt x="6105277" y="5263243"/>
                </a:lnTo>
                <a:lnTo>
                  <a:pt x="3059340" y="7015466"/>
                </a:lnTo>
                <a:lnTo>
                  <a:pt x="1281856" y="5986915"/>
                </a:lnTo>
                <a:lnTo>
                  <a:pt x="953855" y="5797184"/>
                </a:lnTo>
                <a:lnTo>
                  <a:pt x="953915" y="5797150"/>
                </a:lnTo>
                <a:lnTo>
                  <a:pt x="0" y="5245162"/>
                </a:lnTo>
                <a:lnTo>
                  <a:pt x="0" y="1745373"/>
                </a:lnTo>
                <a:lnTo>
                  <a:pt x="565308" y="2100624"/>
                </a:lnTo>
                <a:lnTo>
                  <a:pt x="6018" y="1745374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63000"/>
                  <a:lumOff val="37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 w="27336" cap="flat">
            <a:noFill/>
            <a:prstDash val="solid"/>
            <a:miter/>
          </a:ln>
          <a:effectLst>
            <a:outerShdw blurRad="368300" dist="114300" dir="3300000" sx="103000" sy="103000" algn="tl" rotWithShape="0">
              <a:schemeClr val="tx2">
                <a:lumMod val="50000"/>
                <a:alpha val="44000"/>
              </a:schemeClr>
            </a:outerShdw>
          </a:effectLst>
        </p:spPr>
        <p:txBody>
          <a:bodyPr rtlCol="0" anchor="ctr"/>
          <a:lstStyle/>
          <a:p>
            <a:endParaRPr lang="en-US"/>
          </a:p>
        </p:txBody>
      </p:sp>
      <p:pic>
        <p:nvPicPr>
          <p:cNvPr id="9" name="Picture 8" descr="A person in a suit smiling&#10;&#10;Description automatically generated with medium confidence">
            <a:extLst>
              <a:ext uri="{FF2B5EF4-FFF2-40B4-BE49-F238E27FC236}">
                <a16:creationId xmlns:a16="http://schemas.microsoft.com/office/drawing/2014/main" id="{5BBA630A-E4EF-B48D-F845-CC8B4144B59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89591"/>
            <a:ext cx="4103204" cy="410493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Subtitle 1">
            <a:extLst>
              <a:ext uri="{FF2B5EF4-FFF2-40B4-BE49-F238E27FC236}">
                <a16:creationId xmlns:a16="http://schemas.microsoft.com/office/drawing/2014/main" id="{0BA0C690-B8E7-CE81-7B7B-514320F55B83}"/>
              </a:ext>
            </a:extLst>
          </p:cNvPr>
          <p:cNvSpPr txBox="1">
            <a:spLocks/>
          </p:cNvSpPr>
          <p:nvPr/>
        </p:nvSpPr>
        <p:spPr>
          <a:xfrm>
            <a:off x="3790705" y="4930897"/>
            <a:ext cx="7117160" cy="1688724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32597" rtl="0" eaLnBrk="1" latinLnBrk="0" hangingPunct="1">
              <a:lnSpc>
                <a:spcPct val="90000"/>
              </a:lnSpc>
              <a:spcBef>
                <a:spcPts val="1020"/>
              </a:spcBef>
              <a:buFont typeface="Arial" panose="020B0604020202020204" pitchFamily="34" charset="0"/>
              <a:buNone/>
              <a:defRPr sz="2448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66298" indent="0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None/>
              <a:defRPr sz="204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32597" indent="0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None/>
              <a:defRPr sz="1836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98895" indent="0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None/>
              <a:defRPr sz="1632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65193" indent="0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None/>
              <a:defRPr sz="1632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331491" indent="0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None/>
              <a:defRPr sz="1632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97790" indent="0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None/>
              <a:defRPr sz="1632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64088" indent="0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None/>
              <a:defRPr sz="1632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730386" indent="0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None/>
              <a:defRPr sz="1632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Bef>
                <a:spcPct val="0"/>
              </a:spcBef>
            </a:pPr>
            <a:r>
              <a:rPr lang="en-US" sz="5400" spc="-49" dirty="0">
                <a:ln w="3175">
                  <a:noFill/>
                </a:ln>
                <a:gradFill flip="none" rotWithShape="1">
                  <a:gsLst>
                    <a:gs pos="0">
                      <a:schemeClr val="accent4">
                        <a:lumMod val="26000"/>
                      </a:schemeClr>
                    </a:gs>
                    <a:gs pos="100000">
                      <a:schemeClr val="accent4">
                        <a:lumMod val="94000"/>
                        <a:lumOff val="6000"/>
                      </a:schemeClr>
                    </a:gs>
                  </a:gsLst>
                  <a:lin ang="189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/>
                <a:cs typeface="Segoe UI" pitchFamily="34" charset="0"/>
              </a:rPr>
              <a:t>Scott Sewell</a:t>
            </a:r>
          </a:p>
          <a:p>
            <a:pPr lvl="1">
              <a:spcBef>
                <a:spcPct val="0"/>
              </a:spcBef>
            </a:pPr>
            <a:r>
              <a:rPr lang="en-US" sz="2400" spc="-49" dirty="0">
                <a:ln w="3175">
                  <a:noFill/>
                </a:ln>
                <a:gradFill flip="none" rotWithShape="1">
                  <a:gsLst>
                    <a:gs pos="0">
                      <a:schemeClr val="accent4">
                        <a:lumMod val="26000"/>
                      </a:schemeClr>
                    </a:gs>
                    <a:gs pos="100000">
                      <a:schemeClr val="accent4">
                        <a:lumMod val="94000"/>
                        <a:lumOff val="6000"/>
                      </a:schemeClr>
                    </a:gs>
                  </a:gsLst>
                  <a:lin ang="189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/>
                <a:cs typeface="Segoe UI" pitchFamily="34" charset="0"/>
              </a:rPr>
              <a:t>Principal Program Manager</a:t>
            </a:r>
          </a:p>
          <a:p>
            <a:pPr lvl="1">
              <a:spcBef>
                <a:spcPct val="0"/>
              </a:spcBef>
            </a:pPr>
            <a:r>
              <a:rPr lang="en-US" sz="2400" spc="-49" dirty="0">
                <a:ln w="3175">
                  <a:noFill/>
                </a:ln>
                <a:gradFill flip="none" rotWithShape="1">
                  <a:gsLst>
                    <a:gs pos="0">
                      <a:schemeClr val="accent4">
                        <a:lumMod val="26000"/>
                      </a:schemeClr>
                    </a:gs>
                    <a:gs pos="100000">
                      <a:schemeClr val="accent4">
                        <a:lumMod val="94000"/>
                        <a:lumOff val="6000"/>
                      </a:schemeClr>
                    </a:gs>
                  </a:gsLst>
                  <a:lin ang="189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/>
                <a:cs typeface="Segoe UI" pitchFamily="34" charset="0"/>
              </a:rPr>
              <a:t>Power BI Customer Advisory Team (PBICAT)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B5CC695-0EFF-42B9-8E41-69569F6D9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3537" y="371766"/>
            <a:ext cx="8333849" cy="2816602"/>
          </a:xfrm>
        </p:spPr>
        <p:txBody>
          <a:bodyPr>
            <a:normAutofit/>
          </a:bodyPr>
          <a:lstStyle/>
          <a:p>
            <a:pPr algn="r"/>
            <a:r>
              <a:rPr lang="en-US" sz="6000" spc="-49" dirty="0">
                <a:ln w="3175">
                  <a:noFill/>
                </a:ln>
                <a:gradFill flip="none" rotWithShape="1">
                  <a:gsLst>
                    <a:gs pos="0">
                      <a:srgbClr val="50E6FF"/>
                    </a:gs>
                    <a:gs pos="100000">
                      <a:srgbClr val="0078D4"/>
                    </a:gs>
                  </a:gsLst>
                  <a:lin ang="189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Semibold"/>
                <a:ea typeface="+mn-ea"/>
                <a:cs typeface="Segoe UI" pitchFamily="34" charset="0"/>
              </a:rPr>
              <a:t>Bringing Power BI into the Dataverse through the Magic of Synapse</a:t>
            </a:r>
          </a:p>
        </p:txBody>
      </p:sp>
      <p:pic>
        <p:nvPicPr>
          <p:cNvPr id="15" name="Picture 2" descr="See the source image">
            <a:extLst>
              <a:ext uri="{FF2B5EF4-FFF2-40B4-BE49-F238E27FC236}">
                <a16:creationId xmlns:a16="http://schemas.microsoft.com/office/drawing/2014/main" id="{AB630175-2326-F203-52C5-02CE96B89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0704" y="5178693"/>
            <a:ext cx="775619" cy="721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aphic 8">
            <a:extLst>
              <a:ext uri="{FF2B5EF4-FFF2-40B4-BE49-F238E27FC236}">
                <a16:creationId xmlns:a16="http://schemas.microsoft.com/office/drawing/2014/main" id="{3559F53D-91AC-E4D2-12DD-2C61A05503DC}"/>
              </a:ext>
            </a:extLst>
          </p:cNvPr>
          <p:cNvGrpSpPr/>
          <p:nvPr/>
        </p:nvGrpSpPr>
        <p:grpSpPr>
          <a:xfrm>
            <a:off x="9436049" y="5159139"/>
            <a:ext cx="540813" cy="736106"/>
            <a:chOff x="1908738" y="1553244"/>
            <a:chExt cx="675000" cy="91875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25711DA-AB2B-EB53-5026-948E192EEF10}"/>
                </a:ext>
              </a:extLst>
            </p:cNvPr>
            <p:cNvSpPr/>
            <p:nvPr/>
          </p:nvSpPr>
          <p:spPr>
            <a:xfrm>
              <a:off x="2283738" y="1553244"/>
              <a:ext cx="300000" cy="900000"/>
            </a:xfrm>
            <a:custGeom>
              <a:avLst/>
              <a:gdLst>
                <a:gd name="connsiteX0" fmla="*/ 300000 w 300000"/>
                <a:gd name="connsiteY0" fmla="*/ 0 h 900000"/>
                <a:gd name="connsiteX1" fmla="*/ 300000 w 300000"/>
                <a:gd name="connsiteY1" fmla="*/ 900000 h 900000"/>
                <a:gd name="connsiteX2" fmla="*/ 0 w 300000"/>
                <a:gd name="connsiteY2" fmla="*/ 900000 h 900000"/>
                <a:gd name="connsiteX3" fmla="*/ 0 w 300000"/>
                <a:gd name="connsiteY3" fmla="*/ 0 h 900000"/>
                <a:gd name="connsiteX4" fmla="*/ 300000 w 300000"/>
                <a:gd name="connsiteY4" fmla="*/ 0 h 90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000" h="900000">
                  <a:moveTo>
                    <a:pt x="300000" y="0"/>
                  </a:moveTo>
                  <a:lnTo>
                    <a:pt x="300000" y="900000"/>
                  </a:lnTo>
                  <a:lnTo>
                    <a:pt x="0" y="900000"/>
                  </a:lnTo>
                  <a:lnTo>
                    <a:pt x="0" y="0"/>
                  </a:lnTo>
                  <a:lnTo>
                    <a:pt x="300000" y="0"/>
                  </a:lnTo>
                  <a:close/>
                </a:path>
              </a:pathLst>
            </a:custGeom>
            <a:solidFill>
              <a:srgbClr val="E6AD10"/>
            </a:solidFill>
            <a:ln w="9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8290DD1-3315-5030-9084-984FDCCDE632}"/>
                </a:ext>
              </a:extLst>
            </p:cNvPr>
            <p:cNvSpPr/>
            <p:nvPr/>
          </p:nvSpPr>
          <p:spPr>
            <a:xfrm>
              <a:off x="2096238" y="1781993"/>
              <a:ext cx="300000" cy="675000"/>
            </a:xfrm>
            <a:custGeom>
              <a:avLst/>
              <a:gdLst>
                <a:gd name="connsiteX0" fmla="*/ 300000 w 300000"/>
                <a:gd name="connsiteY0" fmla="*/ 37500 h 675000"/>
                <a:gd name="connsiteX1" fmla="*/ 300000 w 300000"/>
                <a:gd name="connsiteY1" fmla="*/ 675000 h 675000"/>
                <a:gd name="connsiteX2" fmla="*/ 0 w 300000"/>
                <a:gd name="connsiteY2" fmla="*/ 675000 h 675000"/>
                <a:gd name="connsiteX3" fmla="*/ 0 w 300000"/>
                <a:gd name="connsiteY3" fmla="*/ 0 h 675000"/>
                <a:gd name="connsiteX4" fmla="*/ 262500 w 300000"/>
                <a:gd name="connsiteY4" fmla="*/ 0 h 675000"/>
                <a:gd name="connsiteX5" fmla="*/ 300000 w 300000"/>
                <a:gd name="connsiteY5" fmla="*/ 37500 h 67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000" h="675000">
                  <a:moveTo>
                    <a:pt x="300000" y="37500"/>
                  </a:moveTo>
                  <a:lnTo>
                    <a:pt x="300000" y="675000"/>
                  </a:lnTo>
                  <a:lnTo>
                    <a:pt x="0" y="675000"/>
                  </a:lnTo>
                  <a:lnTo>
                    <a:pt x="0" y="0"/>
                  </a:lnTo>
                  <a:lnTo>
                    <a:pt x="262500" y="0"/>
                  </a:lnTo>
                  <a:cubicBezTo>
                    <a:pt x="283210" y="0"/>
                    <a:pt x="300000" y="16790"/>
                    <a:pt x="300000" y="37500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9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DA01E1-BF69-3FDE-8837-F28587557F26}"/>
                </a:ext>
              </a:extLst>
            </p:cNvPr>
            <p:cNvSpPr/>
            <p:nvPr/>
          </p:nvSpPr>
          <p:spPr>
            <a:xfrm>
              <a:off x="2096238" y="1796994"/>
              <a:ext cx="300000" cy="675000"/>
            </a:xfrm>
            <a:custGeom>
              <a:avLst/>
              <a:gdLst>
                <a:gd name="connsiteX0" fmla="*/ 300000 w 300000"/>
                <a:gd name="connsiteY0" fmla="*/ 37500 h 675000"/>
                <a:gd name="connsiteX1" fmla="*/ 300000 w 300000"/>
                <a:gd name="connsiteY1" fmla="*/ 675000 h 675000"/>
                <a:gd name="connsiteX2" fmla="*/ 0 w 300000"/>
                <a:gd name="connsiteY2" fmla="*/ 675000 h 675000"/>
                <a:gd name="connsiteX3" fmla="*/ 0 w 300000"/>
                <a:gd name="connsiteY3" fmla="*/ 0 h 675000"/>
                <a:gd name="connsiteX4" fmla="*/ 262500 w 300000"/>
                <a:gd name="connsiteY4" fmla="*/ 0 h 675000"/>
                <a:gd name="connsiteX5" fmla="*/ 300000 w 300000"/>
                <a:gd name="connsiteY5" fmla="*/ 37500 h 67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000" h="675000">
                  <a:moveTo>
                    <a:pt x="300000" y="37500"/>
                  </a:moveTo>
                  <a:lnTo>
                    <a:pt x="300000" y="675000"/>
                  </a:lnTo>
                  <a:lnTo>
                    <a:pt x="0" y="675000"/>
                  </a:lnTo>
                  <a:lnTo>
                    <a:pt x="0" y="0"/>
                  </a:lnTo>
                  <a:lnTo>
                    <a:pt x="262500" y="0"/>
                  </a:lnTo>
                  <a:cubicBezTo>
                    <a:pt x="283210" y="0"/>
                    <a:pt x="300000" y="16790"/>
                    <a:pt x="300000" y="37500"/>
                  </a:cubicBezTo>
                  <a:close/>
                </a:path>
              </a:pathLst>
            </a:custGeom>
            <a:solidFill>
              <a:srgbClr val="000000">
                <a:alpha val="18000"/>
              </a:srgbClr>
            </a:solidFill>
            <a:ln w="9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16BA7C-A7BB-1833-5B99-3069E9364979}"/>
                </a:ext>
              </a:extLst>
            </p:cNvPr>
            <p:cNvSpPr/>
            <p:nvPr/>
          </p:nvSpPr>
          <p:spPr>
            <a:xfrm>
              <a:off x="2096238" y="1778244"/>
              <a:ext cx="300000" cy="675000"/>
            </a:xfrm>
            <a:custGeom>
              <a:avLst/>
              <a:gdLst>
                <a:gd name="connsiteX0" fmla="*/ 300000 w 300000"/>
                <a:gd name="connsiteY0" fmla="*/ 37500 h 675000"/>
                <a:gd name="connsiteX1" fmla="*/ 300000 w 300000"/>
                <a:gd name="connsiteY1" fmla="*/ 675000 h 675000"/>
                <a:gd name="connsiteX2" fmla="*/ 0 w 300000"/>
                <a:gd name="connsiteY2" fmla="*/ 675000 h 675000"/>
                <a:gd name="connsiteX3" fmla="*/ 0 w 300000"/>
                <a:gd name="connsiteY3" fmla="*/ 0 h 675000"/>
                <a:gd name="connsiteX4" fmla="*/ 262500 w 300000"/>
                <a:gd name="connsiteY4" fmla="*/ 0 h 675000"/>
                <a:gd name="connsiteX5" fmla="*/ 300000 w 300000"/>
                <a:gd name="connsiteY5" fmla="*/ 37500 h 67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000" h="675000">
                  <a:moveTo>
                    <a:pt x="300000" y="37500"/>
                  </a:moveTo>
                  <a:lnTo>
                    <a:pt x="300000" y="675000"/>
                  </a:lnTo>
                  <a:lnTo>
                    <a:pt x="0" y="675000"/>
                  </a:lnTo>
                  <a:lnTo>
                    <a:pt x="0" y="0"/>
                  </a:lnTo>
                  <a:lnTo>
                    <a:pt x="262500" y="0"/>
                  </a:lnTo>
                  <a:cubicBezTo>
                    <a:pt x="283210" y="0"/>
                    <a:pt x="300000" y="16790"/>
                    <a:pt x="300000" y="37500"/>
                  </a:cubicBezTo>
                  <a:close/>
                </a:path>
              </a:pathLst>
            </a:custGeom>
            <a:solidFill>
              <a:srgbClr val="F6D751"/>
            </a:solidFill>
            <a:ln w="9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2DDAC85-CB5A-481B-6962-0767858CE5DC}"/>
                </a:ext>
              </a:extLst>
            </p:cNvPr>
            <p:cNvSpPr/>
            <p:nvPr/>
          </p:nvSpPr>
          <p:spPr>
            <a:xfrm>
              <a:off x="1908738" y="2003244"/>
              <a:ext cx="300000" cy="450000"/>
            </a:xfrm>
            <a:custGeom>
              <a:avLst/>
              <a:gdLst>
                <a:gd name="connsiteX0" fmla="*/ 0 w 300000"/>
                <a:gd name="connsiteY0" fmla="*/ 0 h 450000"/>
                <a:gd name="connsiteX1" fmla="*/ 0 w 300000"/>
                <a:gd name="connsiteY1" fmla="*/ 450000 h 450000"/>
                <a:gd name="connsiteX2" fmla="*/ 300000 w 300000"/>
                <a:gd name="connsiteY2" fmla="*/ 450000 h 450000"/>
                <a:gd name="connsiteX3" fmla="*/ 300000 w 300000"/>
                <a:gd name="connsiteY3" fmla="*/ 37500 h 450000"/>
                <a:gd name="connsiteX4" fmla="*/ 262500 w 300000"/>
                <a:gd name="connsiteY4" fmla="*/ 0 h 450000"/>
                <a:gd name="connsiteX5" fmla="*/ 0 w 300000"/>
                <a:gd name="connsiteY5" fmla="*/ 0 h 45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0000" h="450000">
                  <a:moveTo>
                    <a:pt x="0" y="0"/>
                  </a:moveTo>
                  <a:lnTo>
                    <a:pt x="0" y="450000"/>
                  </a:lnTo>
                  <a:lnTo>
                    <a:pt x="300000" y="450000"/>
                  </a:lnTo>
                  <a:lnTo>
                    <a:pt x="300000" y="37500"/>
                  </a:lnTo>
                  <a:cubicBezTo>
                    <a:pt x="300000" y="16790"/>
                    <a:pt x="283210" y="0"/>
                    <a:pt x="26250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9E589"/>
            </a:solidFill>
            <a:ln w="9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" name="Graphic 5">
            <a:extLst>
              <a:ext uri="{FF2B5EF4-FFF2-40B4-BE49-F238E27FC236}">
                <a16:creationId xmlns:a16="http://schemas.microsoft.com/office/drawing/2014/main" id="{89D7AC45-884F-7869-5D25-6C98DC203DBB}"/>
              </a:ext>
            </a:extLst>
          </p:cNvPr>
          <p:cNvGrpSpPr/>
          <p:nvPr/>
        </p:nvGrpSpPr>
        <p:grpSpPr>
          <a:xfrm>
            <a:off x="11109989" y="5168734"/>
            <a:ext cx="857397" cy="688236"/>
            <a:chOff x="6550580" y="1578143"/>
            <a:chExt cx="900375" cy="690384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96681E1-7A23-222E-AFF0-BB070FB96479}"/>
                </a:ext>
              </a:extLst>
            </p:cNvPr>
            <p:cNvSpPr/>
            <p:nvPr/>
          </p:nvSpPr>
          <p:spPr>
            <a:xfrm>
              <a:off x="6550580" y="1578143"/>
              <a:ext cx="698627" cy="681465"/>
            </a:xfrm>
            <a:custGeom>
              <a:avLst/>
              <a:gdLst>
                <a:gd name="connsiteX0" fmla="*/ 371090 w 698627"/>
                <a:gd name="connsiteY0" fmla="*/ 482276 h 681465"/>
                <a:gd name="connsiteX1" fmla="*/ 664996 w 698627"/>
                <a:gd name="connsiteY1" fmla="*/ 418108 h 681465"/>
                <a:gd name="connsiteX2" fmla="*/ 590969 w 698627"/>
                <a:gd name="connsiteY2" fmla="*/ 72481 h 681465"/>
                <a:gd name="connsiteX3" fmla="*/ 130868 w 698627"/>
                <a:gd name="connsiteY3" fmla="*/ 99771 h 681465"/>
                <a:gd name="connsiteX4" fmla="*/ 37904 w 698627"/>
                <a:gd name="connsiteY4" fmla="*/ 594084 h 681465"/>
                <a:gd name="connsiteX5" fmla="*/ 37948 w 698627"/>
                <a:gd name="connsiteY5" fmla="*/ 594087 h 681465"/>
                <a:gd name="connsiteX6" fmla="*/ 98676 w 698627"/>
                <a:gd name="connsiteY6" fmla="*/ 661869 h 681465"/>
                <a:gd name="connsiteX7" fmla="*/ 298185 w 698627"/>
                <a:gd name="connsiteY7" fmla="*/ 608478 h 681465"/>
                <a:gd name="connsiteX8" fmla="*/ 298227 w 698627"/>
                <a:gd name="connsiteY8" fmla="*/ 608480 h 681465"/>
                <a:gd name="connsiteX9" fmla="*/ 371090 w 698627"/>
                <a:gd name="connsiteY9" fmla="*/ 482276 h 681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8627" h="681465">
                  <a:moveTo>
                    <a:pt x="371090" y="482276"/>
                  </a:moveTo>
                  <a:cubicBezTo>
                    <a:pt x="493215" y="552785"/>
                    <a:pt x="602945" y="525585"/>
                    <a:pt x="664996" y="418108"/>
                  </a:cubicBezTo>
                  <a:cubicBezTo>
                    <a:pt x="727049" y="310631"/>
                    <a:pt x="703719" y="164076"/>
                    <a:pt x="590969" y="72481"/>
                  </a:cubicBezTo>
                  <a:cubicBezTo>
                    <a:pt x="467173" y="-28089"/>
                    <a:pt x="273610" y="-28540"/>
                    <a:pt x="130868" y="99771"/>
                  </a:cubicBezTo>
                  <a:cubicBezTo>
                    <a:pt x="2647" y="215031"/>
                    <a:pt x="-37466" y="418108"/>
                    <a:pt x="37904" y="594084"/>
                  </a:cubicBezTo>
                  <a:lnTo>
                    <a:pt x="37948" y="594087"/>
                  </a:lnTo>
                  <a:cubicBezTo>
                    <a:pt x="50010" y="621620"/>
                    <a:pt x="70647" y="645688"/>
                    <a:pt x="98676" y="661869"/>
                  </a:cubicBezTo>
                  <a:cubicBezTo>
                    <a:pt x="168521" y="702195"/>
                    <a:pt x="257823" y="678288"/>
                    <a:pt x="298185" y="608478"/>
                  </a:cubicBezTo>
                  <a:lnTo>
                    <a:pt x="298227" y="608480"/>
                  </a:lnTo>
                  <a:lnTo>
                    <a:pt x="371090" y="482276"/>
                  </a:lnTo>
                  <a:close/>
                </a:path>
              </a:pathLst>
            </a:custGeom>
            <a:solidFill>
              <a:srgbClr val="096738"/>
            </a:solidFill>
            <a:ln w="9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3A9290C-6663-C643-03C7-3746E7CFAE52}"/>
                </a:ext>
              </a:extLst>
            </p:cNvPr>
            <p:cNvSpPr/>
            <p:nvPr/>
          </p:nvSpPr>
          <p:spPr>
            <a:xfrm>
              <a:off x="6752328" y="1587055"/>
              <a:ext cx="698627" cy="681472"/>
            </a:xfrm>
            <a:custGeom>
              <a:avLst/>
              <a:gdLst>
                <a:gd name="connsiteX0" fmla="*/ 661052 w 698627"/>
                <a:gd name="connsiteY0" fmla="*/ 88231 h 681472"/>
                <a:gd name="connsiteX1" fmla="*/ 661085 w 698627"/>
                <a:gd name="connsiteY1" fmla="*/ 88233 h 681472"/>
                <a:gd name="connsiteX2" fmla="*/ 567760 w 698627"/>
                <a:gd name="connsiteY2" fmla="*/ 581701 h 681472"/>
                <a:gd name="connsiteX3" fmla="*/ 107659 w 698627"/>
                <a:gd name="connsiteY3" fmla="*/ 608992 h 681472"/>
                <a:gd name="connsiteX4" fmla="*/ 33631 w 698627"/>
                <a:gd name="connsiteY4" fmla="*/ 263365 h 681472"/>
                <a:gd name="connsiteX5" fmla="*/ 327538 w 698627"/>
                <a:gd name="connsiteY5" fmla="*/ 199196 h 681472"/>
                <a:gd name="connsiteX6" fmla="*/ 400368 w 698627"/>
                <a:gd name="connsiteY6" fmla="*/ 73049 h 681472"/>
                <a:gd name="connsiteX7" fmla="*/ 400409 w 698627"/>
                <a:gd name="connsiteY7" fmla="*/ 73052 h 681472"/>
                <a:gd name="connsiteX8" fmla="*/ 599955 w 698627"/>
                <a:gd name="connsiteY8" fmla="*/ 19596 h 681472"/>
                <a:gd name="connsiteX9" fmla="*/ 661052 w 698627"/>
                <a:gd name="connsiteY9" fmla="*/ 88231 h 681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8627" h="681472">
                  <a:moveTo>
                    <a:pt x="661052" y="88231"/>
                  </a:moveTo>
                  <a:lnTo>
                    <a:pt x="661085" y="88233"/>
                  </a:lnTo>
                  <a:cubicBezTo>
                    <a:pt x="735965" y="264014"/>
                    <a:pt x="695776" y="466626"/>
                    <a:pt x="567760" y="581701"/>
                  </a:cubicBezTo>
                  <a:cubicBezTo>
                    <a:pt x="425018" y="710013"/>
                    <a:pt x="231455" y="709562"/>
                    <a:pt x="107659" y="608992"/>
                  </a:cubicBezTo>
                  <a:cubicBezTo>
                    <a:pt x="-5091" y="517397"/>
                    <a:pt x="-28421" y="370842"/>
                    <a:pt x="33631" y="263365"/>
                  </a:cubicBezTo>
                  <a:cubicBezTo>
                    <a:pt x="95683" y="155888"/>
                    <a:pt x="205413" y="128687"/>
                    <a:pt x="327538" y="199196"/>
                  </a:cubicBezTo>
                  <a:lnTo>
                    <a:pt x="400368" y="73049"/>
                  </a:lnTo>
                  <a:lnTo>
                    <a:pt x="400409" y="73052"/>
                  </a:lnTo>
                  <a:cubicBezTo>
                    <a:pt x="440753" y="3192"/>
                    <a:pt x="530088" y="-20741"/>
                    <a:pt x="599955" y="19596"/>
                  </a:cubicBezTo>
                  <a:cubicBezTo>
                    <a:pt x="628272" y="35944"/>
                    <a:pt x="649045" y="60343"/>
                    <a:pt x="661052" y="88231"/>
                  </a:cubicBezTo>
                  <a:close/>
                </a:path>
              </a:pathLst>
            </a:custGeom>
            <a:solidFill>
              <a:srgbClr val="4ED062"/>
            </a:solidFill>
            <a:ln w="9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644EBCC3-0AB9-FDB5-8715-3C6F437FD26F}"/>
                </a:ext>
              </a:extLst>
            </p:cNvPr>
            <p:cNvSpPr/>
            <p:nvPr/>
          </p:nvSpPr>
          <p:spPr>
            <a:xfrm>
              <a:off x="6752364" y="1660123"/>
              <a:ext cx="496872" cy="526438"/>
            </a:xfrm>
            <a:custGeom>
              <a:avLst/>
              <a:gdLst>
                <a:gd name="connsiteX0" fmla="*/ 327538 w 496872"/>
                <a:gd name="connsiteY0" fmla="*/ 126135 h 526438"/>
                <a:gd name="connsiteX1" fmla="*/ 33631 w 496872"/>
                <a:gd name="connsiteY1" fmla="*/ 190304 h 526438"/>
                <a:gd name="connsiteX2" fmla="*/ 96510 w 496872"/>
                <a:gd name="connsiteY2" fmla="*/ 526438 h 526438"/>
                <a:gd name="connsiteX3" fmla="*/ 169334 w 496872"/>
                <a:gd name="connsiteY3" fmla="*/ 400303 h 526438"/>
                <a:gd name="connsiteX4" fmla="*/ 463241 w 496872"/>
                <a:gd name="connsiteY4" fmla="*/ 336135 h 526438"/>
                <a:gd name="connsiteX5" fmla="*/ 400362 w 496872"/>
                <a:gd name="connsiteY5" fmla="*/ 0 h 526438"/>
                <a:gd name="connsiteX6" fmla="*/ 327538 w 496872"/>
                <a:gd name="connsiteY6" fmla="*/ 126135 h 526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6872" h="526438">
                  <a:moveTo>
                    <a:pt x="327538" y="126135"/>
                  </a:moveTo>
                  <a:cubicBezTo>
                    <a:pt x="205413" y="55627"/>
                    <a:pt x="95684" y="82827"/>
                    <a:pt x="33631" y="190304"/>
                  </a:cubicBezTo>
                  <a:cubicBezTo>
                    <a:pt x="-26319" y="294141"/>
                    <a:pt x="-6573" y="434453"/>
                    <a:pt x="96510" y="526438"/>
                  </a:cubicBezTo>
                  <a:lnTo>
                    <a:pt x="169334" y="400303"/>
                  </a:lnTo>
                  <a:cubicBezTo>
                    <a:pt x="291459" y="470812"/>
                    <a:pt x="401189" y="443612"/>
                    <a:pt x="463241" y="336135"/>
                  </a:cubicBezTo>
                  <a:cubicBezTo>
                    <a:pt x="523191" y="232297"/>
                    <a:pt x="503445" y="91987"/>
                    <a:pt x="400362" y="0"/>
                  </a:cubicBezTo>
                  <a:lnTo>
                    <a:pt x="327538" y="126135"/>
                  </a:lnTo>
                  <a:close/>
                </a:path>
              </a:pathLst>
            </a:custGeom>
            <a:solidFill>
              <a:srgbClr val="088142"/>
            </a:solidFill>
            <a:ln w="9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B748A56-28E7-5F51-2BDE-C68C05CCC4FE}"/>
                </a:ext>
              </a:extLst>
            </p:cNvPr>
            <p:cNvSpPr/>
            <p:nvPr/>
          </p:nvSpPr>
          <p:spPr>
            <a:xfrm>
              <a:off x="6842508" y="1768784"/>
              <a:ext cx="316616" cy="316615"/>
            </a:xfrm>
            <a:custGeom>
              <a:avLst/>
              <a:gdLst>
                <a:gd name="connsiteX0" fmla="*/ 295384 w 316616"/>
                <a:gd name="connsiteY0" fmla="*/ 237449 h 316615"/>
                <a:gd name="connsiteX1" fmla="*/ 79168 w 316616"/>
                <a:gd name="connsiteY1" fmla="*/ 295383 h 316615"/>
                <a:gd name="connsiteX2" fmla="*/ 21232 w 316616"/>
                <a:gd name="connsiteY2" fmla="*/ 79167 h 316615"/>
                <a:gd name="connsiteX3" fmla="*/ 237449 w 316616"/>
                <a:gd name="connsiteY3" fmla="*/ 21232 h 316615"/>
                <a:gd name="connsiteX4" fmla="*/ 295384 w 316616"/>
                <a:gd name="connsiteY4" fmla="*/ 237449 h 31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616" h="316615">
                  <a:moveTo>
                    <a:pt x="295384" y="237449"/>
                  </a:moveTo>
                  <a:cubicBezTo>
                    <a:pt x="251676" y="313154"/>
                    <a:pt x="154873" y="339091"/>
                    <a:pt x="79168" y="295383"/>
                  </a:cubicBezTo>
                  <a:cubicBezTo>
                    <a:pt x="3463" y="251675"/>
                    <a:pt x="-22476" y="154872"/>
                    <a:pt x="21232" y="79167"/>
                  </a:cubicBezTo>
                  <a:cubicBezTo>
                    <a:pt x="64941" y="3463"/>
                    <a:pt x="161744" y="-22476"/>
                    <a:pt x="237449" y="21232"/>
                  </a:cubicBezTo>
                  <a:cubicBezTo>
                    <a:pt x="313154" y="64940"/>
                    <a:pt x="339092" y="161744"/>
                    <a:pt x="295384" y="237449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9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B643946D-E4F3-B562-3CCB-0DA7747454CE}"/>
                </a:ext>
              </a:extLst>
            </p:cNvPr>
            <p:cNvSpPr/>
            <p:nvPr/>
          </p:nvSpPr>
          <p:spPr>
            <a:xfrm>
              <a:off x="6842508" y="1783783"/>
              <a:ext cx="316616" cy="316615"/>
            </a:xfrm>
            <a:custGeom>
              <a:avLst/>
              <a:gdLst>
                <a:gd name="connsiteX0" fmla="*/ 295384 w 316616"/>
                <a:gd name="connsiteY0" fmla="*/ 237449 h 316615"/>
                <a:gd name="connsiteX1" fmla="*/ 79168 w 316616"/>
                <a:gd name="connsiteY1" fmla="*/ 295383 h 316615"/>
                <a:gd name="connsiteX2" fmla="*/ 21232 w 316616"/>
                <a:gd name="connsiteY2" fmla="*/ 79167 h 316615"/>
                <a:gd name="connsiteX3" fmla="*/ 237449 w 316616"/>
                <a:gd name="connsiteY3" fmla="*/ 21232 h 316615"/>
                <a:gd name="connsiteX4" fmla="*/ 295384 w 316616"/>
                <a:gd name="connsiteY4" fmla="*/ 237449 h 31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616" h="316615">
                  <a:moveTo>
                    <a:pt x="295384" y="237449"/>
                  </a:moveTo>
                  <a:cubicBezTo>
                    <a:pt x="251676" y="313153"/>
                    <a:pt x="154873" y="339092"/>
                    <a:pt x="79168" y="295383"/>
                  </a:cubicBezTo>
                  <a:cubicBezTo>
                    <a:pt x="3463" y="251675"/>
                    <a:pt x="-22476" y="154872"/>
                    <a:pt x="21232" y="79167"/>
                  </a:cubicBezTo>
                  <a:cubicBezTo>
                    <a:pt x="64941" y="3462"/>
                    <a:pt x="161744" y="-22476"/>
                    <a:pt x="237449" y="21232"/>
                  </a:cubicBezTo>
                  <a:cubicBezTo>
                    <a:pt x="313154" y="64940"/>
                    <a:pt x="339092" y="161744"/>
                    <a:pt x="295384" y="237449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9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0EF62B3D-E5E8-AE60-0BFA-85E8210F4870}"/>
                </a:ext>
              </a:extLst>
            </p:cNvPr>
            <p:cNvSpPr/>
            <p:nvPr/>
          </p:nvSpPr>
          <p:spPr>
            <a:xfrm>
              <a:off x="6842508" y="1765033"/>
              <a:ext cx="316616" cy="316615"/>
            </a:xfrm>
            <a:custGeom>
              <a:avLst/>
              <a:gdLst>
                <a:gd name="connsiteX0" fmla="*/ 295384 w 316616"/>
                <a:gd name="connsiteY0" fmla="*/ 237449 h 316615"/>
                <a:gd name="connsiteX1" fmla="*/ 79168 w 316616"/>
                <a:gd name="connsiteY1" fmla="*/ 295383 h 316615"/>
                <a:gd name="connsiteX2" fmla="*/ 21232 w 316616"/>
                <a:gd name="connsiteY2" fmla="*/ 79167 h 316615"/>
                <a:gd name="connsiteX3" fmla="*/ 237449 w 316616"/>
                <a:gd name="connsiteY3" fmla="*/ 21232 h 316615"/>
                <a:gd name="connsiteX4" fmla="*/ 295384 w 316616"/>
                <a:gd name="connsiteY4" fmla="*/ 237449 h 316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616" h="316615">
                  <a:moveTo>
                    <a:pt x="295384" y="237449"/>
                  </a:moveTo>
                  <a:cubicBezTo>
                    <a:pt x="251675" y="313153"/>
                    <a:pt x="154873" y="339092"/>
                    <a:pt x="79168" y="295383"/>
                  </a:cubicBezTo>
                  <a:cubicBezTo>
                    <a:pt x="3463" y="251675"/>
                    <a:pt x="-22476" y="154872"/>
                    <a:pt x="21232" y="79167"/>
                  </a:cubicBezTo>
                  <a:cubicBezTo>
                    <a:pt x="64941" y="3462"/>
                    <a:pt x="161744" y="-22476"/>
                    <a:pt x="237449" y="21232"/>
                  </a:cubicBezTo>
                  <a:cubicBezTo>
                    <a:pt x="313154" y="64940"/>
                    <a:pt x="339092" y="161744"/>
                    <a:pt x="295384" y="237449"/>
                  </a:cubicBezTo>
                  <a:close/>
                </a:path>
              </a:pathLst>
            </a:custGeom>
            <a:solidFill>
              <a:srgbClr val="66EB6E"/>
            </a:solidFill>
            <a:ln w="932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56488325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13F6E0ED-1731-4617-B1D1-DF80E7CB0282}"/>
              </a:ext>
            </a:extLst>
          </p:cNvPr>
          <p:cNvSpPr/>
          <p:nvPr/>
        </p:nvSpPr>
        <p:spPr>
          <a:xfrm>
            <a:off x="650826" y="1507003"/>
            <a:ext cx="11326362" cy="409289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/>
          <a:p>
            <a:pPr defTabSz="932563">
              <a:defRPr/>
            </a:pPr>
            <a:endParaRPr lang="en-US" sz="1764" dirty="0">
              <a:solidFill>
                <a:srgbClr val="000000">
                  <a:lumMod val="65000"/>
                  <a:lumOff val="35000"/>
                </a:srgbClr>
              </a:solidFill>
              <a:latin typeface="Segoe UI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F9F67E1-E0C3-4252-8C8E-AA94F4682F2C}"/>
              </a:ext>
            </a:extLst>
          </p:cNvPr>
          <p:cNvSpPr txBox="1"/>
          <p:nvPr/>
        </p:nvSpPr>
        <p:spPr>
          <a:xfrm>
            <a:off x="412800" y="5257420"/>
            <a:ext cx="11604521" cy="14497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32563">
              <a:defRPr/>
            </a:pPr>
            <a:r>
              <a:rPr lang="en-US" sz="1764" b="1" dirty="0">
                <a:solidFill>
                  <a:schemeClr val="bg1"/>
                </a:solidFill>
                <a:latin typeface="Segoe UI"/>
              </a:rPr>
              <a:t>A single, end-to-end way to work with data in Microsoft Dataverse, from running AI and machine learning, integrating with external datasets, and slicing and dicing large volumes of Dataverse data</a:t>
            </a:r>
            <a:r>
              <a:rPr lang="en-US" sz="1764" dirty="0">
                <a:solidFill>
                  <a:schemeClr val="bg1"/>
                </a:solidFill>
                <a:latin typeface="Segoe UI"/>
              </a:rPr>
              <a:t>. </a:t>
            </a:r>
          </a:p>
          <a:p>
            <a:pPr defTabSz="932563">
              <a:defRPr/>
            </a:pPr>
            <a:endParaRPr lang="en-US" sz="1764" dirty="0">
              <a:solidFill>
                <a:schemeClr val="bg1"/>
              </a:solidFill>
              <a:latin typeface="Segoe UI"/>
            </a:endParaRPr>
          </a:p>
          <a:p>
            <a:pPr defTabSz="932563">
              <a:defRPr/>
            </a:pPr>
            <a:r>
              <a:rPr lang="en-US" sz="1764" dirty="0">
                <a:solidFill>
                  <a:schemeClr val="bg1"/>
                </a:solidFill>
                <a:latin typeface="Segoe UI"/>
              </a:rPr>
              <a:t>Instead of using multiple tools to get the job done, you can accelerate time-to-insight with a single comprehensive solution that can help you deliver on these goals end-to-end; built-in and available out-of-the-box</a:t>
            </a:r>
          </a:p>
        </p:txBody>
      </p:sp>
      <p:pic>
        <p:nvPicPr>
          <p:cNvPr id="8" name="Picture 7" descr="A picture containing text, screenshot, monitor&#10;&#10;Description automatically generated">
            <a:extLst>
              <a:ext uri="{FF2B5EF4-FFF2-40B4-BE49-F238E27FC236}">
                <a16:creationId xmlns:a16="http://schemas.microsoft.com/office/drawing/2014/main" id="{F46706F6-8F93-4C6E-89C8-011D62DD3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554" y="2081750"/>
            <a:ext cx="9877967" cy="423812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990D79-4E83-7473-4885-AD57E4A36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5007" y="1278281"/>
            <a:ext cx="10726460" cy="803469"/>
          </a:xfrm>
        </p:spPr>
        <p:txBody>
          <a:bodyPr/>
          <a:lstStyle/>
          <a:p>
            <a:pPr marL="0" indent="0">
              <a:buNone/>
            </a:pPr>
            <a:br>
              <a:rPr lang="en-US" sz="2800" spc="-104" dirty="0">
                <a:latin typeface="Segoe UI Semibold"/>
              </a:rPr>
            </a:br>
            <a:r>
              <a:rPr lang="en-US" sz="2000" dirty="0">
                <a:latin typeface="Segoe UI"/>
              </a:rPr>
              <a:t>Democratize Dataverse data and enable advanced analytics to accelerate time to insights…</a:t>
            </a:r>
          </a:p>
          <a:p>
            <a:pPr marL="0" indent="0">
              <a:buNone/>
            </a:pPr>
            <a:endParaRPr lang="en-US" sz="2800" spc="-104" dirty="0">
              <a:latin typeface="Segoe UI Semibold"/>
            </a:endParaRPr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CFF5661E-323B-B13C-48EF-D4DF62AF0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663" y="373063"/>
            <a:ext cx="10725150" cy="1350962"/>
          </a:xfrm>
        </p:spPr>
        <p:txBody>
          <a:bodyPr/>
          <a:lstStyle/>
          <a:p>
            <a:r>
              <a:rPr lang="en-US" dirty="0"/>
              <a:t>Why Synapse Link for Dataverse?</a:t>
            </a:r>
          </a:p>
        </p:txBody>
      </p:sp>
    </p:spTree>
    <p:extLst>
      <p:ext uri="{BB962C8B-B14F-4D97-AF65-F5344CB8AC3E}">
        <p14:creationId xmlns:p14="http://schemas.microsoft.com/office/powerpoint/2010/main" val="412807725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EDCF8-45AA-4AEB-B68F-D6FC8325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008" y="372394"/>
            <a:ext cx="10726460" cy="868795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Features: New for Synapse Link in Dataverse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8A2430-734E-48B0-9F64-157282B0A2E6}"/>
              </a:ext>
            </a:extLst>
          </p:cNvPr>
          <p:cNvSpPr>
            <a:spLocks noGrp="1"/>
          </p:cNvSpPr>
          <p:nvPr/>
        </p:nvSpPr>
        <p:spPr>
          <a:xfrm>
            <a:off x="431522" y="4571605"/>
            <a:ext cx="3192407" cy="76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32" dirty="0">
                <a:solidFill>
                  <a:schemeClr val="bg1"/>
                </a:solidFill>
                <a:latin typeface="+mn-lt"/>
              </a:rPr>
              <a:t>Access Dataverse choice labels directly from Azure Synapse Link for Dataverse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8FCEB2B-FBCB-47E2-A111-D00D04FD8A76}"/>
              </a:ext>
            </a:extLst>
          </p:cNvPr>
          <p:cNvSpPr>
            <a:spLocks noGrp="1"/>
          </p:cNvSpPr>
          <p:nvPr/>
        </p:nvSpPr>
        <p:spPr>
          <a:xfrm>
            <a:off x="4532731" y="4571605"/>
            <a:ext cx="3192407" cy="7684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32">
                <a:solidFill>
                  <a:schemeClr val="bg1"/>
                </a:solidFill>
                <a:latin typeface="+mn-lt"/>
              </a:rPr>
              <a:t>Transport the Azure Synapse Link for Dataverse configuration across environments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E4EF67-FAB5-FE09-0924-E592C9291E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l="31313"/>
          <a:stretch/>
        </p:blipFill>
        <p:spPr bwMode="auto">
          <a:xfrm>
            <a:off x="8838329" y="2134621"/>
            <a:ext cx="2826717" cy="23079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006EFFF9-79A7-260D-9EC8-7A18718ACE64}"/>
              </a:ext>
            </a:extLst>
          </p:cNvPr>
          <p:cNvSpPr>
            <a:spLocks noGrp="1"/>
          </p:cNvSpPr>
          <p:nvPr/>
        </p:nvSpPr>
        <p:spPr>
          <a:xfrm>
            <a:off x="8633939" y="4570540"/>
            <a:ext cx="3192407" cy="76847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32" dirty="0">
                <a:solidFill>
                  <a:schemeClr val="bg1"/>
                </a:solidFill>
                <a:latin typeface="+mn-lt"/>
                <a:cs typeface="Segoe UI"/>
              </a:rPr>
              <a:t>Query and analyze incremental updates using Parquet and Delta Lake format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98094A-42DF-D87D-88AF-C49D9A9431AD}"/>
              </a:ext>
            </a:extLst>
          </p:cNvPr>
          <p:cNvSpPr txBox="1"/>
          <p:nvPr/>
        </p:nvSpPr>
        <p:spPr>
          <a:xfrm rot="20278413">
            <a:off x="9332542" y="3160523"/>
            <a:ext cx="1838291" cy="2561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32" dirty="0">
                <a:solidFill>
                  <a:srgbClr val="00B0F0"/>
                </a:solidFill>
              </a:rPr>
              <a:t>Coming Soon!</a:t>
            </a:r>
          </a:p>
        </p:txBody>
      </p:sp>
      <p:pic>
        <p:nvPicPr>
          <p:cNvPr id="11" name="Picture 2" descr="No alternative text description for this image">
            <a:extLst>
              <a:ext uri="{FF2B5EF4-FFF2-40B4-BE49-F238E27FC236}">
                <a16:creationId xmlns:a16="http://schemas.microsoft.com/office/drawing/2014/main" id="{B600F255-96DF-B96A-D784-4D64F039B8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22" y="2135082"/>
            <a:ext cx="3176656" cy="2307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BFE5E2-346A-61F9-CCD8-1ABEB7F56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4053" y="2135082"/>
            <a:ext cx="3548368" cy="2307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86725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EDCF8-45AA-4AEB-B68F-D6FC83250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854" y="372394"/>
            <a:ext cx="11222614" cy="962086"/>
          </a:xfrm>
        </p:spPr>
        <p:txBody>
          <a:bodyPr>
            <a:normAutofit/>
          </a:bodyPr>
          <a:lstStyle/>
          <a:p>
            <a:r>
              <a:rPr lang="en-US" sz="3600" dirty="0"/>
              <a:t>Ready to run experiences in Azure Synapse Analytics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8A2430-734E-48B0-9F64-157282B0A2E6}"/>
              </a:ext>
            </a:extLst>
          </p:cNvPr>
          <p:cNvSpPr>
            <a:spLocks noGrp="1"/>
          </p:cNvSpPr>
          <p:nvPr/>
        </p:nvSpPr>
        <p:spPr>
          <a:xfrm>
            <a:off x="600854" y="4571606"/>
            <a:ext cx="3192407" cy="5123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32" dirty="0">
                <a:solidFill>
                  <a:schemeClr val="bg1"/>
                </a:solidFill>
                <a:latin typeface="+mn-lt"/>
              </a:rPr>
              <a:t>Ready to run Synapse Serverless SQL query experience</a:t>
            </a:r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5C87A1A5-B634-406F-A60A-5893F61862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52052" y="2400535"/>
            <a:ext cx="3192407" cy="17265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8FCEB2B-FBCB-47E2-A111-D00D04FD8A76}"/>
              </a:ext>
            </a:extLst>
          </p:cNvPr>
          <p:cNvSpPr>
            <a:spLocks noGrp="1"/>
          </p:cNvSpPr>
          <p:nvPr/>
        </p:nvSpPr>
        <p:spPr>
          <a:xfrm>
            <a:off x="8300593" y="4571606"/>
            <a:ext cx="3192407" cy="5123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32">
                <a:solidFill>
                  <a:schemeClr val="bg1"/>
                </a:solidFill>
                <a:latin typeface="+mn-lt"/>
              </a:rPr>
              <a:t>Ready to run Synapse Spark query experience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2D1E92A-ADAE-451B-996E-CB584E0F5C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854" y="2399469"/>
            <a:ext cx="3192407" cy="17276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0CCEC759-47A9-4A15-BB0C-8AA3D5CBAD1E}"/>
              </a:ext>
            </a:extLst>
          </p:cNvPr>
          <p:cNvSpPr>
            <a:spLocks noGrp="1"/>
          </p:cNvSpPr>
          <p:nvPr/>
        </p:nvSpPr>
        <p:spPr>
          <a:xfrm>
            <a:off x="4452051" y="4571606"/>
            <a:ext cx="3192407" cy="51231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solidFill>
                  <a:schemeClr val="tx1"/>
                </a:solidFill>
                <a:latin typeface="+mj-lt"/>
                <a:ea typeface="+mn-ea"/>
                <a:cs typeface="Segoe UI" panose="020B0502040204020203" pitchFamily="34" charset="0"/>
              </a:defRPr>
            </a:lvl1pPr>
            <a:lvl2pPr marL="457200" marR="0" indent="-228600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0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57225" marR="0" indent="-20002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42963" marR="0" indent="-1809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23938" marR="0" indent="-168275" algn="l" defTabSz="932742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32">
                <a:solidFill>
                  <a:schemeClr val="bg1"/>
                </a:solidFill>
                <a:latin typeface="+mn-lt"/>
              </a:rPr>
              <a:t>Ready to run Synapse Pipelines query experience</a:t>
            </a:r>
          </a:p>
        </p:txBody>
      </p:sp>
      <p:pic>
        <p:nvPicPr>
          <p:cNvPr id="16" name="Picture 1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3CDB26-6F95-4CEF-A362-5A0CB16242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0594" y="2399469"/>
            <a:ext cx="3192407" cy="17265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11CED19-A50C-40C9-B18F-081C3B7E992B}"/>
              </a:ext>
            </a:extLst>
          </p:cNvPr>
          <p:cNvSpPr txBox="1"/>
          <p:nvPr/>
        </p:nvSpPr>
        <p:spPr>
          <a:xfrm>
            <a:off x="855007" y="1334480"/>
            <a:ext cx="11222614" cy="3767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sz="2448" dirty="0">
                <a:solidFill>
                  <a:schemeClr val="bg1"/>
                </a:solidFill>
              </a:rPr>
              <a:t>Built-in capabilities for data ingestion, data preparation and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4259596856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DCB5F-D107-430F-807E-B4E959701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dirty="0"/>
              <a:t>Azure Synapse Link for Dataverse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80CFB6-754B-4782-9C09-8F680583EC6B}"/>
              </a:ext>
            </a:extLst>
          </p:cNvPr>
          <p:cNvSpPr/>
          <p:nvPr/>
        </p:nvSpPr>
        <p:spPr bwMode="auto">
          <a:xfrm>
            <a:off x="1386663" y="2806456"/>
            <a:ext cx="2526136" cy="932603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E304E939-1B40-467E-809F-B85C1ADFEB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38349" y="3285045"/>
            <a:ext cx="1232421" cy="123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/>
            <a:endParaRPr lang="en-US" sz="183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9C3B69-7629-4A70-B865-9399CEF439B5}"/>
              </a:ext>
            </a:extLst>
          </p:cNvPr>
          <p:cNvSpPr/>
          <p:nvPr/>
        </p:nvSpPr>
        <p:spPr bwMode="auto">
          <a:xfrm>
            <a:off x="4264039" y="2153274"/>
            <a:ext cx="2661892" cy="1657854"/>
          </a:xfrm>
          <a:prstGeom prst="rect">
            <a:avLst/>
          </a:prstGeom>
          <a:solidFill>
            <a:srgbClr val="FFFFFF">
              <a:lumMod val="95000"/>
            </a:srgbClr>
          </a:solidFill>
          <a:ln w="1587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276706-9B2D-4000-98A5-1B20E9E75220}"/>
              </a:ext>
            </a:extLst>
          </p:cNvPr>
          <p:cNvSpPr/>
          <p:nvPr/>
        </p:nvSpPr>
        <p:spPr bwMode="auto">
          <a:xfrm>
            <a:off x="4264039" y="4191264"/>
            <a:ext cx="2690937" cy="1082114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C410B-356B-44FA-866E-FF2EACBD3BD5}"/>
              </a:ext>
            </a:extLst>
          </p:cNvPr>
          <p:cNvSpPr/>
          <p:nvPr/>
        </p:nvSpPr>
        <p:spPr bwMode="auto">
          <a:xfrm>
            <a:off x="7311075" y="2765944"/>
            <a:ext cx="2976989" cy="932603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9CC5D9-3982-4638-8FD0-070F9755289F}"/>
              </a:ext>
            </a:extLst>
          </p:cNvPr>
          <p:cNvSpPr/>
          <p:nvPr/>
        </p:nvSpPr>
        <p:spPr bwMode="auto">
          <a:xfrm>
            <a:off x="1360056" y="2806456"/>
            <a:ext cx="5724703" cy="2466921"/>
          </a:xfrm>
          <a:prstGeom prst="rect">
            <a:avLst/>
          </a:prstGeom>
          <a:noFill/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9" name="TextBox 226">
            <a:extLst>
              <a:ext uri="{FF2B5EF4-FFF2-40B4-BE49-F238E27FC236}">
                <a16:creationId xmlns:a16="http://schemas.microsoft.com/office/drawing/2014/main" id="{3FE4F8FD-5260-4362-AFEF-81AECCE699B8}"/>
              </a:ext>
            </a:extLst>
          </p:cNvPr>
          <p:cNvSpPr txBox="1"/>
          <p:nvPr/>
        </p:nvSpPr>
        <p:spPr>
          <a:xfrm>
            <a:off x="5669740" y="4558585"/>
            <a:ext cx="1732127" cy="4033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428" dirty="0">
                <a:solidFill>
                  <a:srgbClr val="000000"/>
                </a:solidFill>
                <a:latin typeface="Segoe UI Semibold"/>
              </a:rPr>
              <a:t>Azure Data </a:t>
            </a:r>
            <a:br>
              <a:rPr lang="en-US" sz="1428" dirty="0">
                <a:solidFill>
                  <a:srgbClr val="000000"/>
                </a:solidFill>
                <a:latin typeface="Segoe UI Semibold"/>
              </a:rPr>
            </a:br>
            <a:r>
              <a:rPr lang="en-US" sz="1428" dirty="0">
                <a:solidFill>
                  <a:srgbClr val="000000"/>
                </a:solidFill>
                <a:latin typeface="Segoe UI Semibold"/>
              </a:rPr>
              <a:t>Lake Storage</a:t>
            </a:r>
          </a:p>
        </p:txBody>
      </p:sp>
      <p:sp>
        <p:nvSpPr>
          <p:cNvPr id="10" name="TextBox 238">
            <a:extLst>
              <a:ext uri="{FF2B5EF4-FFF2-40B4-BE49-F238E27FC236}">
                <a16:creationId xmlns:a16="http://schemas.microsoft.com/office/drawing/2014/main" id="{E8282D4D-19D4-4790-A20D-C8707398EB80}"/>
              </a:ext>
            </a:extLst>
          </p:cNvPr>
          <p:cNvSpPr txBox="1"/>
          <p:nvPr/>
        </p:nvSpPr>
        <p:spPr>
          <a:xfrm>
            <a:off x="9126255" y="3166301"/>
            <a:ext cx="887299" cy="23052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632" dirty="0">
                <a:solidFill>
                  <a:srgbClr val="000000"/>
                </a:solidFill>
                <a:latin typeface="Segoe UI Semibold"/>
              </a:rPr>
              <a:t>Power BI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B7BD14-09D7-4B9E-960A-485E9392B91E}"/>
              </a:ext>
            </a:extLst>
          </p:cNvPr>
          <p:cNvGrpSpPr/>
          <p:nvPr/>
        </p:nvGrpSpPr>
        <p:grpSpPr>
          <a:xfrm>
            <a:off x="4836986" y="4569194"/>
            <a:ext cx="489150" cy="428180"/>
            <a:chOff x="6560437" y="5493393"/>
            <a:chExt cx="479602" cy="419822"/>
          </a:xfrm>
          <a:effectLst>
            <a:outerShdw blurRad="63500" dist="63500" dir="2700000" algn="tl" rotWithShape="0">
              <a:prstClr val="black">
                <a:alpha val="26000"/>
              </a:prstClr>
            </a:outerShdw>
          </a:effectLst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66A548DD-3FB1-4D9A-B2A5-0A65F4E5C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8105FAE9-84F8-4AFE-A46D-F05A0B6C2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A45CD29E-2B44-43F9-9CB4-EC6A1FBD7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" name="Freeform 24">
              <a:extLst>
                <a:ext uri="{FF2B5EF4-FFF2-40B4-BE49-F238E27FC236}">
                  <a16:creationId xmlns:a16="http://schemas.microsoft.com/office/drawing/2014/main" id="{20A37BFB-C6F7-4E98-A18F-B00507508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493393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" name="Freeform 25">
              <a:extLst>
                <a:ext uri="{FF2B5EF4-FFF2-40B4-BE49-F238E27FC236}">
                  <a16:creationId xmlns:a16="http://schemas.microsoft.com/office/drawing/2014/main" id="{8D151D92-DEB6-4B5E-88E2-4EEB82449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493393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6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6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3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" name="Freeform 26">
              <a:extLst>
                <a:ext uri="{FF2B5EF4-FFF2-40B4-BE49-F238E27FC236}">
                  <a16:creationId xmlns:a16="http://schemas.microsoft.com/office/drawing/2014/main" id="{C57798CB-8A12-485A-BF26-FA16DF4BC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493393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" name="Freeform 27">
              <a:extLst>
                <a:ext uri="{FF2B5EF4-FFF2-40B4-BE49-F238E27FC236}">
                  <a16:creationId xmlns:a16="http://schemas.microsoft.com/office/drawing/2014/main" id="{6A02EF6F-3513-473F-997A-E287BAEF4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" name="Freeform 28">
              <a:extLst>
                <a:ext uri="{FF2B5EF4-FFF2-40B4-BE49-F238E27FC236}">
                  <a16:creationId xmlns:a16="http://schemas.microsoft.com/office/drawing/2014/main" id="{A4926FF9-5424-449E-951E-3B06DDEEC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" name="Freeform 29">
              <a:extLst>
                <a:ext uri="{FF2B5EF4-FFF2-40B4-BE49-F238E27FC236}">
                  <a16:creationId xmlns:a16="http://schemas.microsoft.com/office/drawing/2014/main" id="{54097ABC-A384-48D4-8EC4-894366BAA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805BD7DE-50B7-4AF9-9A2E-DCD0383BA3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815392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083D1152-AFB5-46D8-A910-F985742A7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815392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7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7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32" y="8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5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" name="Freeform 32">
              <a:extLst>
                <a:ext uri="{FF2B5EF4-FFF2-40B4-BE49-F238E27FC236}">
                  <a16:creationId xmlns:a16="http://schemas.microsoft.com/office/drawing/2014/main" id="{B20C6632-3F9A-4F89-829C-9C1D8C20A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815392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" name="Freeform 33">
              <a:extLst>
                <a:ext uri="{FF2B5EF4-FFF2-40B4-BE49-F238E27FC236}">
                  <a16:creationId xmlns:a16="http://schemas.microsoft.com/office/drawing/2014/main" id="{AFA10845-299E-4DDF-9FE6-09D9216CE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2715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5" name="Freeform 34">
              <a:extLst>
                <a:ext uri="{FF2B5EF4-FFF2-40B4-BE49-F238E27FC236}">
                  <a16:creationId xmlns:a16="http://schemas.microsoft.com/office/drawing/2014/main" id="{2223D9A5-4EBB-4953-BA7A-E83A0C717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3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6" name="Freeform 35">
              <a:extLst>
                <a:ext uri="{FF2B5EF4-FFF2-40B4-BE49-F238E27FC236}">
                  <a16:creationId xmlns:a16="http://schemas.microsoft.com/office/drawing/2014/main" id="{8C400416-0E3B-4E10-8844-96174E7EF3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659148"/>
              <a:ext cx="62498" cy="96464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7" name="Freeform 36">
              <a:extLst>
                <a:ext uri="{FF2B5EF4-FFF2-40B4-BE49-F238E27FC236}">
                  <a16:creationId xmlns:a16="http://schemas.microsoft.com/office/drawing/2014/main" id="{1D602419-BE09-4E2D-80D9-1F69B0978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8863A25A-1F03-4687-B946-165637908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FFBC1683-B25F-4263-9CC5-EC4DEA5E5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00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30" name="TextBox 320">
            <a:extLst>
              <a:ext uri="{FF2B5EF4-FFF2-40B4-BE49-F238E27FC236}">
                <a16:creationId xmlns:a16="http://schemas.microsoft.com/office/drawing/2014/main" id="{A6169B39-2EC3-4D7B-B49E-ECF34786A901}"/>
              </a:ext>
            </a:extLst>
          </p:cNvPr>
          <p:cNvSpPr txBox="1"/>
          <p:nvPr/>
        </p:nvSpPr>
        <p:spPr>
          <a:xfrm>
            <a:off x="2433088" y="3158246"/>
            <a:ext cx="1733051" cy="3458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224" kern="0" dirty="0">
                <a:solidFill>
                  <a:srgbClr val="000000"/>
                </a:solidFill>
                <a:latin typeface="Segoe UI Semibold"/>
              </a:rPr>
              <a:t>Azure Synapse </a:t>
            </a:r>
            <a:br>
              <a:rPr lang="en-US" sz="1224" kern="0" dirty="0">
                <a:solidFill>
                  <a:srgbClr val="000000"/>
                </a:solidFill>
                <a:latin typeface="Segoe UI Semibold"/>
              </a:rPr>
            </a:br>
            <a:r>
              <a:rPr lang="en-US" sz="1224" kern="0" dirty="0">
                <a:solidFill>
                  <a:srgbClr val="000000"/>
                </a:solidFill>
                <a:latin typeface="Segoe UI Semibold"/>
              </a:rPr>
              <a:t>Link for Dataverse</a:t>
            </a:r>
          </a:p>
        </p:txBody>
      </p:sp>
      <p:sp>
        <p:nvSpPr>
          <p:cNvPr id="31" name="TextBox 109">
            <a:extLst>
              <a:ext uri="{FF2B5EF4-FFF2-40B4-BE49-F238E27FC236}">
                <a16:creationId xmlns:a16="http://schemas.microsoft.com/office/drawing/2014/main" id="{C6DBCA0F-1E51-46BD-9F49-A41E1EB0A8DD}"/>
              </a:ext>
            </a:extLst>
          </p:cNvPr>
          <p:cNvSpPr txBox="1"/>
          <p:nvPr/>
        </p:nvSpPr>
        <p:spPr>
          <a:xfrm>
            <a:off x="5216041" y="2277372"/>
            <a:ext cx="2255960" cy="4610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632" dirty="0">
                <a:solidFill>
                  <a:srgbClr val="000000"/>
                </a:solidFill>
                <a:latin typeface="Segoe UI Semibold"/>
              </a:rPr>
              <a:t>Azure Synapse Analytics</a:t>
            </a:r>
          </a:p>
        </p:txBody>
      </p:sp>
      <p:sp>
        <p:nvSpPr>
          <p:cNvPr id="32" name="Cylinder 31">
            <a:extLst>
              <a:ext uri="{FF2B5EF4-FFF2-40B4-BE49-F238E27FC236}">
                <a16:creationId xmlns:a16="http://schemas.microsoft.com/office/drawing/2014/main" id="{1F0FC15B-C07E-4256-8D1A-4514D79770D9}"/>
              </a:ext>
            </a:extLst>
          </p:cNvPr>
          <p:cNvSpPr/>
          <p:nvPr/>
        </p:nvSpPr>
        <p:spPr>
          <a:xfrm>
            <a:off x="5042930" y="2871541"/>
            <a:ext cx="827794" cy="827006"/>
          </a:xfrm>
          <a:prstGeom prst="can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Auto-Created Views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5AC5D9CA-DE59-40AA-8D4F-C352A6EF5817}"/>
              </a:ext>
            </a:extLst>
          </p:cNvPr>
          <p:cNvCxnSpPr>
            <a:cxnSpLocks/>
          </p:cNvCxnSpPr>
          <p:nvPr/>
        </p:nvCxnSpPr>
        <p:spPr>
          <a:xfrm>
            <a:off x="1941940" y="3676193"/>
            <a:ext cx="2690937" cy="1062056"/>
          </a:xfrm>
          <a:prstGeom prst="bentConnector3">
            <a:avLst>
              <a:gd name="adj1" fmla="val -309"/>
            </a:avLst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7B41B60-AC69-4338-9C4B-8D8C18EB06AA}"/>
              </a:ext>
            </a:extLst>
          </p:cNvPr>
          <p:cNvCxnSpPr/>
          <p:nvPr/>
        </p:nvCxnSpPr>
        <p:spPr>
          <a:xfrm flipV="1">
            <a:off x="5094307" y="3790250"/>
            <a:ext cx="0" cy="683514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B8A59B1-E2FE-47A4-9E34-05C09444D3E4}"/>
              </a:ext>
            </a:extLst>
          </p:cNvPr>
          <p:cNvCxnSpPr>
            <a:cxnSpLocks/>
          </p:cNvCxnSpPr>
          <p:nvPr/>
        </p:nvCxnSpPr>
        <p:spPr>
          <a:xfrm>
            <a:off x="5981256" y="3298353"/>
            <a:ext cx="1999664" cy="0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798C81B-7975-420F-BFA1-335D6257785F}"/>
              </a:ext>
            </a:extLst>
          </p:cNvPr>
          <p:cNvCxnSpPr>
            <a:cxnSpLocks/>
          </p:cNvCxnSpPr>
          <p:nvPr/>
        </p:nvCxnSpPr>
        <p:spPr>
          <a:xfrm flipV="1">
            <a:off x="3778245" y="3284737"/>
            <a:ext cx="1205107" cy="13616"/>
          </a:xfrm>
          <a:prstGeom prst="straightConnector1">
            <a:avLst/>
          </a:prstGeom>
          <a:ln w="57150">
            <a:prstDash val="sysDot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aphic 8">
            <a:extLst>
              <a:ext uri="{FF2B5EF4-FFF2-40B4-BE49-F238E27FC236}">
                <a16:creationId xmlns:a16="http://schemas.microsoft.com/office/drawing/2014/main" id="{FB22DFB9-9E68-48C6-9A8C-39A9742AE960}"/>
              </a:ext>
            </a:extLst>
          </p:cNvPr>
          <p:cNvGrpSpPr/>
          <p:nvPr/>
        </p:nvGrpSpPr>
        <p:grpSpPr>
          <a:xfrm>
            <a:off x="1566061" y="2962387"/>
            <a:ext cx="777039" cy="626375"/>
            <a:chOff x="1534629" y="2953882"/>
            <a:chExt cx="736133" cy="564832"/>
          </a:xfrm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1645350-B02C-4A6A-8B87-270C395F073F}"/>
                </a:ext>
              </a:extLst>
            </p:cNvPr>
            <p:cNvSpPr/>
            <p:nvPr/>
          </p:nvSpPr>
          <p:spPr>
            <a:xfrm>
              <a:off x="1534629" y="2953882"/>
              <a:ext cx="571188" cy="557534"/>
            </a:xfrm>
            <a:custGeom>
              <a:avLst/>
              <a:gdLst>
                <a:gd name="connsiteX0" fmla="*/ 303398 w 571188"/>
                <a:gd name="connsiteY0" fmla="*/ 394569 h 557534"/>
                <a:gd name="connsiteX1" fmla="*/ 543691 w 571188"/>
                <a:gd name="connsiteY1" fmla="*/ 342071 h 557534"/>
                <a:gd name="connsiteX2" fmla="*/ 483167 w 571188"/>
                <a:gd name="connsiteY2" fmla="*/ 59299 h 557534"/>
                <a:gd name="connsiteX3" fmla="*/ 106996 w 571188"/>
                <a:gd name="connsiteY3" fmla="*/ 81627 h 557534"/>
                <a:gd name="connsiteX4" fmla="*/ 30990 w 571188"/>
                <a:gd name="connsiteY4" fmla="*/ 486044 h 557534"/>
                <a:gd name="connsiteX5" fmla="*/ 31026 w 571188"/>
                <a:gd name="connsiteY5" fmla="*/ 486046 h 557534"/>
                <a:gd name="connsiteX6" fmla="*/ 80676 w 571188"/>
                <a:gd name="connsiteY6" fmla="*/ 541502 h 557534"/>
                <a:gd name="connsiteX7" fmla="*/ 243791 w 571188"/>
                <a:gd name="connsiteY7" fmla="*/ 497820 h 557534"/>
                <a:gd name="connsiteX8" fmla="*/ 243826 w 571188"/>
                <a:gd name="connsiteY8" fmla="*/ 497822 h 557534"/>
                <a:gd name="connsiteX9" fmla="*/ 303398 w 571188"/>
                <a:gd name="connsiteY9" fmla="*/ 394569 h 55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8" h="557534">
                  <a:moveTo>
                    <a:pt x="303398" y="394569"/>
                  </a:moveTo>
                  <a:cubicBezTo>
                    <a:pt x="403245" y="452255"/>
                    <a:pt x="492959" y="430002"/>
                    <a:pt x="543691" y="342071"/>
                  </a:cubicBezTo>
                  <a:cubicBezTo>
                    <a:pt x="594424" y="254140"/>
                    <a:pt x="575350" y="134238"/>
                    <a:pt x="483167" y="59299"/>
                  </a:cubicBezTo>
                  <a:cubicBezTo>
                    <a:pt x="381954" y="-22981"/>
                    <a:pt x="223699" y="-23349"/>
                    <a:pt x="106996" y="81627"/>
                  </a:cubicBezTo>
                  <a:cubicBezTo>
                    <a:pt x="2164" y="175925"/>
                    <a:pt x="-30632" y="342071"/>
                    <a:pt x="30990" y="486044"/>
                  </a:cubicBezTo>
                  <a:lnTo>
                    <a:pt x="31026" y="486046"/>
                  </a:lnTo>
                  <a:cubicBezTo>
                    <a:pt x="40888" y="508572"/>
                    <a:pt x="57760" y="528263"/>
                    <a:pt x="80676" y="541502"/>
                  </a:cubicBezTo>
                  <a:cubicBezTo>
                    <a:pt x="137780" y="574494"/>
                    <a:pt x="210793" y="554934"/>
                    <a:pt x="243791" y="497820"/>
                  </a:cubicBezTo>
                  <a:lnTo>
                    <a:pt x="243826" y="497822"/>
                  </a:lnTo>
                  <a:lnTo>
                    <a:pt x="303398" y="394569"/>
                  </a:lnTo>
                  <a:close/>
                </a:path>
              </a:pathLst>
            </a:custGeom>
            <a:solidFill>
              <a:srgbClr val="096738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1801B8D-DA01-442C-9F3D-CEEFAC4881F4}"/>
                </a:ext>
              </a:extLst>
            </p:cNvPr>
            <p:cNvSpPr/>
            <p:nvPr/>
          </p:nvSpPr>
          <p:spPr>
            <a:xfrm>
              <a:off x="1699575" y="2961174"/>
              <a:ext cx="571187" cy="557540"/>
            </a:xfrm>
            <a:custGeom>
              <a:avLst/>
              <a:gdLst>
                <a:gd name="connsiteX0" fmla="*/ 540467 w 571187"/>
                <a:gd name="connsiteY0" fmla="*/ 72185 h 557540"/>
                <a:gd name="connsiteX1" fmla="*/ 540494 w 571187"/>
                <a:gd name="connsiteY1" fmla="*/ 72187 h 557540"/>
                <a:gd name="connsiteX2" fmla="*/ 464192 w 571187"/>
                <a:gd name="connsiteY2" fmla="*/ 475913 h 557540"/>
                <a:gd name="connsiteX3" fmla="*/ 88021 w 571187"/>
                <a:gd name="connsiteY3" fmla="*/ 498241 h 557540"/>
                <a:gd name="connsiteX4" fmla="*/ 27497 w 571187"/>
                <a:gd name="connsiteY4" fmla="*/ 215469 h 557540"/>
                <a:gd name="connsiteX5" fmla="*/ 267790 w 571187"/>
                <a:gd name="connsiteY5" fmla="*/ 162970 h 557540"/>
                <a:gd name="connsiteX6" fmla="*/ 327335 w 571187"/>
                <a:gd name="connsiteY6" fmla="*/ 59764 h 557540"/>
                <a:gd name="connsiteX7" fmla="*/ 327368 w 571187"/>
                <a:gd name="connsiteY7" fmla="*/ 59766 h 557540"/>
                <a:gd name="connsiteX8" fmla="*/ 490514 w 571187"/>
                <a:gd name="connsiteY8" fmla="*/ 16032 h 557540"/>
                <a:gd name="connsiteX9" fmla="*/ 540467 w 571187"/>
                <a:gd name="connsiteY9" fmla="*/ 72185 h 55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7" h="557540">
                  <a:moveTo>
                    <a:pt x="540467" y="72185"/>
                  </a:moveTo>
                  <a:lnTo>
                    <a:pt x="540494" y="72187"/>
                  </a:lnTo>
                  <a:cubicBezTo>
                    <a:pt x="601715" y="216000"/>
                    <a:pt x="568856" y="381766"/>
                    <a:pt x="464192" y="475913"/>
                  </a:cubicBezTo>
                  <a:cubicBezTo>
                    <a:pt x="347489" y="580890"/>
                    <a:pt x="189234" y="580521"/>
                    <a:pt x="88021" y="498241"/>
                  </a:cubicBezTo>
                  <a:cubicBezTo>
                    <a:pt x="-4162" y="423303"/>
                    <a:pt x="-23236" y="303401"/>
                    <a:pt x="27497" y="215469"/>
                  </a:cubicBezTo>
                  <a:cubicBezTo>
                    <a:pt x="78229" y="127538"/>
                    <a:pt x="167943" y="105284"/>
                    <a:pt x="267790" y="162970"/>
                  </a:cubicBezTo>
                  <a:lnTo>
                    <a:pt x="327335" y="59764"/>
                  </a:lnTo>
                  <a:lnTo>
                    <a:pt x="327368" y="59766"/>
                  </a:lnTo>
                  <a:cubicBezTo>
                    <a:pt x="360353" y="2611"/>
                    <a:pt x="433393" y="-16969"/>
                    <a:pt x="490514" y="16032"/>
                  </a:cubicBezTo>
                  <a:cubicBezTo>
                    <a:pt x="513666" y="29408"/>
                    <a:pt x="530650" y="49369"/>
                    <a:pt x="540467" y="72185"/>
                  </a:cubicBezTo>
                  <a:close/>
                </a:path>
              </a:pathLst>
            </a:custGeom>
            <a:solidFill>
              <a:srgbClr val="4ED06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16CA5C-3146-4BDC-A475-773C6165404B}"/>
                </a:ext>
              </a:extLst>
            </p:cNvPr>
            <p:cNvSpPr/>
            <p:nvPr/>
          </p:nvSpPr>
          <p:spPr>
            <a:xfrm>
              <a:off x="1699604" y="3020954"/>
              <a:ext cx="406235" cy="430700"/>
            </a:xfrm>
            <a:custGeom>
              <a:avLst/>
              <a:gdLst>
                <a:gd name="connsiteX0" fmla="*/ 267790 w 406235"/>
                <a:gd name="connsiteY0" fmla="*/ 103196 h 430700"/>
                <a:gd name="connsiteX1" fmla="*/ 27497 w 406235"/>
                <a:gd name="connsiteY1" fmla="*/ 155695 h 430700"/>
                <a:gd name="connsiteX2" fmla="*/ 78906 w 406235"/>
                <a:gd name="connsiteY2" fmla="*/ 430700 h 430700"/>
                <a:gd name="connsiteX3" fmla="*/ 138445 w 406235"/>
                <a:gd name="connsiteY3" fmla="*/ 327504 h 430700"/>
                <a:gd name="connsiteX4" fmla="*/ 378739 w 406235"/>
                <a:gd name="connsiteY4" fmla="*/ 275005 h 430700"/>
                <a:gd name="connsiteX5" fmla="*/ 327330 w 406235"/>
                <a:gd name="connsiteY5" fmla="*/ 0 h 430700"/>
                <a:gd name="connsiteX6" fmla="*/ 267790 w 406235"/>
                <a:gd name="connsiteY6" fmla="*/ 103196 h 4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235" h="430700">
                  <a:moveTo>
                    <a:pt x="267790" y="103196"/>
                  </a:moveTo>
                  <a:cubicBezTo>
                    <a:pt x="167943" y="45510"/>
                    <a:pt x="78229" y="67764"/>
                    <a:pt x="27497" y="155695"/>
                  </a:cubicBezTo>
                  <a:cubicBezTo>
                    <a:pt x="-21518" y="240648"/>
                    <a:pt x="-5374" y="355443"/>
                    <a:pt x="78906" y="430700"/>
                  </a:cubicBezTo>
                  <a:lnTo>
                    <a:pt x="138445" y="327504"/>
                  </a:lnTo>
                  <a:cubicBezTo>
                    <a:pt x="238293" y="385190"/>
                    <a:pt x="328006" y="362937"/>
                    <a:pt x="378739" y="275005"/>
                  </a:cubicBezTo>
                  <a:cubicBezTo>
                    <a:pt x="427753" y="190052"/>
                    <a:pt x="411610" y="75258"/>
                    <a:pt x="327330" y="0"/>
                  </a:cubicBezTo>
                  <a:lnTo>
                    <a:pt x="267790" y="103196"/>
                  </a:lnTo>
                  <a:close/>
                </a:path>
              </a:pathLst>
            </a:custGeom>
            <a:solidFill>
              <a:srgbClr val="08814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00333E3-22CF-42B3-ADEF-F56119AD4091}"/>
                </a:ext>
              </a:extLst>
            </p:cNvPr>
            <p:cNvSpPr/>
            <p:nvPr/>
          </p:nvSpPr>
          <p:spPr>
            <a:xfrm>
              <a:off x="1773304" y="3109853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69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5"/>
                    <a:pt x="-18376" y="126707"/>
                    <a:pt x="17359" y="64769"/>
                  </a:cubicBezTo>
                  <a:cubicBezTo>
                    <a:pt x="53095" y="2833"/>
                    <a:pt x="132239" y="-18389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D0A535A-0825-4840-A29D-146F050CB4AC}"/>
                </a:ext>
              </a:extLst>
            </p:cNvPr>
            <p:cNvSpPr/>
            <p:nvPr/>
          </p:nvSpPr>
          <p:spPr>
            <a:xfrm>
              <a:off x="1773304" y="312212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BA28994-7D65-40F1-8727-9B2758792000}"/>
                </a:ext>
              </a:extLst>
            </p:cNvPr>
            <p:cNvSpPr/>
            <p:nvPr/>
          </p:nvSpPr>
          <p:spPr>
            <a:xfrm>
              <a:off x="1773304" y="310678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6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66EB6E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47" name="Graphic 148">
            <a:extLst>
              <a:ext uri="{FF2B5EF4-FFF2-40B4-BE49-F238E27FC236}">
                <a16:creationId xmlns:a16="http://schemas.microsoft.com/office/drawing/2014/main" id="{EFC27EBB-41B0-4F73-A87C-2C9B72F72844}"/>
              </a:ext>
            </a:extLst>
          </p:cNvPr>
          <p:cNvGrpSpPr/>
          <p:nvPr/>
        </p:nvGrpSpPr>
        <p:grpSpPr>
          <a:xfrm>
            <a:off x="8299951" y="2827668"/>
            <a:ext cx="587723" cy="799955"/>
            <a:chOff x="9459947" y="2751678"/>
            <a:chExt cx="563503" cy="766990"/>
          </a:xfrm>
          <a:effectLst>
            <a:outerShdw blurRad="63500" dist="889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753F682-2A84-4AD6-8C5F-5C9D6F824CD6}"/>
                </a:ext>
              </a:extLst>
            </p:cNvPr>
            <p:cNvSpPr/>
            <p:nvPr/>
          </p:nvSpPr>
          <p:spPr>
            <a:xfrm>
              <a:off x="9773004" y="2751678"/>
              <a:ext cx="250446" cy="751338"/>
            </a:xfrm>
            <a:custGeom>
              <a:avLst/>
              <a:gdLst>
                <a:gd name="connsiteX0" fmla="*/ 250446 w 250446"/>
                <a:gd name="connsiteY0" fmla="*/ 0 h 751338"/>
                <a:gd name="connsiteX1" fmla="*/ 250446 w 250446"/>
                <a:gd name="connsiteY1" fmla="*/ 751338 h 751338"/>
                <a:gd name="connsiteX2" fmla="*/ 0 w 250446"/>
                <a:gd name="connsiteY2" fmla="*/ 751338 h 751338"/>
                <a:gd name="connsiteX3" fmla="*/ 0 w 250446"/>
                <a:gd name="connsiteY3" fmla="*/ 0 h 751338"/>
                <a:gd name="connsiteX4" fmla="*/ 250446 w 250446"/>
                <a:gd name="connsiteY4" fmla="*/ 0 h 751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446" h="751338">
                  <a:moveTo>
                    <a:pt x="250446" y="0"/>
                  </a:moveTo>
                  <a:lnTo>
                    <a:pt x="250446" y="751338"/>
                  </a:lnTo>
                  <a:lnTo>
                    <a:pt x="0" y="751338"/>
                  </a:lnTo>
                  <a:lnTo>
                    <a:pt x="0" y="0"/>
                  </a:lnTo>
                  <a:lnTo>
                    <a:pt x="250446" y="0"/>
                  </a:lnTo>
                  <a:close/>
                </a:path>
              </a:pathLst>
            </a:custGeom>
            <a:solidFill>
              <a:srgbClr val="E6AD10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52E2A2-246D-4D53-8CFD-8031D584AF8E}"/>
                </a:ext>
              </a:extLst>
            </p:cNvPr>
            <p:cNvSpPr/>
            <p:nvPr/>
          </p:nvSpPr>
          <p:spPr>
            <a:xfrm>
              <a:off x="9616476" y="2942643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A7848B6-CDAC-4F72-8084-CE732CE7C383}"/>
                </a:ext>
              </a:extLst>
            </p:cNvPr>
            <p:cNvSpPr/>
            <p:nvPr/>
          </p:nvSpPr>
          <p:spPr>
            <a:xfrm>
              <a:off x="9616476" y="2955165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18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11C8CC2-AE21-4FC4-9779-2DC358E589B1}"/>
                </a:ext>
              </a:extLst>
            </p:cNvPr>
            <p:cNvSpPr/>
            <p:nvPr/>
          </p:nvSpPr>
          <p:spPr>
            <a:xfrm>
              <a:off x="9616476" y="2939512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F6D751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B21BB6C-38F3-498D-85C2-E1F0337DA7E9}"/>
                </a:ext>
              </a:extLst>
            </p:cNvPr>
            <p:cNvSpPr/>
            <p:nvPr/>
          </p:nvSpPr>
          <p:spPr>
            <a:xfrm>
              <a:off x="9459947" y="3127347"/>
              <a:ext cx="250446" cy="375669"/>
            </a:xfrm>
            <a:custGeom>
              <a:avLst/>
              <a:gdLst>
                <a:gd name="connsiteX0" fmla="*/ 0 w 250446"/>
                <a:gd name="connsiteY0" fmla="*/ 0 h 375669"/>
                <a:gd name="connsiteX1" fmla="*/ 0 w 250446"/>
                <a:gd name="connsiteY1" fmla="*/ 375669 h 375669"/>
                <a:gd name="connsiteX2" fmla="*/ 250446 w 250446"/>
                <a:gd name="connsiteY2" fmla="*/ 375669 h 375669"/>
                <a:gd name="connsiteX3" fmla="*/ 250446 w 250446"/>
                <a:gd name="connsiteY3" fmla="*/ 31306 h 375669"/>
                <a:gd name="connsiteX4" fmla="*/ 219140 w 250446"/>
                <a:gd name="connsiteY4" fmla="*/ 0 h 375669"/>
                <a:gd name="connsiteX5" fmla="*/ 0 w 250446"/>
                <a:gd name="connsiteY5" fmla="*/ 0 h 37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375669">
                  <a:moveTo>
                    <a:pt x="0" y="0"/>
                  </a:moveTo>
                  <a:lnTo>
                    <a:pt x="0" y="375669"/>
                  </a:lnTo>
                  <a:lnTo>
                    <a:pt x="250446" y="375669"/>
                  </a:lnTo>
                  <a:lnTo>
                    <a:pt x="250446" y="31306"/>
                  </a:lnTo>
                  <a:cubicBezTo>
                    <a:pt x="250446" y="14016"/>
                    <a:pt x="236430" y="0"/>
                    <a:pt x="2191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9E589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53" name="Graphic 122">
            <a:extLst>
              <a:ext uri="{FF2B5EF4-FFF2-40B4-BE49-F238E27FC236}">
                <a16:creationId xmlns:a16="http://schemas.microsoft.com/office/drawing/2014/main" id="{4493B484-FAEE-4AF3-8BE4-F72484B74DDF}"/>
              </a:ext>
            </a:extLst>
          </p:cNvPr>
          <p:cNvGrpSpPr/>
          <p:nvPr/>
        </p:nvGrpSpPr>
        <p:grpSpPr>
          <a:xfrm>
            <a:off x="4504297" y="2230249"/>
            <a:ext cx="448529" cy="515396"/>
            <a:chOff x="4356524" y="2186718"/>
            <a:chExt cx="439774" cy="5053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DC0EFA0-0C6C-4A6F-8D99-6E737787776A}"/>
                </a:ext>
              </a:extLst>
            </p:cNvPr>
            <p:cNvSpPr/>
            <p:nvPr/>
          </p:nvSpPr>
          <p:spPr>
            <a:xfrm>
              <a:off x="4356957" y="2186718"/>
              <a:ext cx="439340" cy="151316"/>
            </a:xfrm>
            <a:custGeom>
              <a:avLst/>
              <a:gdLst>
                <a:gd name="connsiteX0" fmla="*/ 0 w 439340"/>
                <a:gd name="connsiteY0" fmla="*/ 125722 h 151316"/>
                <a:gd name="connsiteX1" fmla="*/ 40295 w 439340"/>
                <a:gd name="connsiteY1" fmla="*/ 151317 h 151316"/>
                <a:gd name="connsiteX2" fmla="*/ 219936 w 439340"/>
                <a:gd name="connsiteY2" fmla="*/ 47301 h 151316"/>
                <a:gd name="connsiteX3" fmla="*/ 398711 w 439340"/>
                <a:gd name="connsiteY3" fmla="*/ 151317 h 151316"/>
                <a:gd name="connsiteX4" fmla="*/ 439341 w 439340"/>
                <a:gd name="connsiteY4" fmla="*/ 126374 h 151316"/>
                <a:gd name="connsiteX5" fmla="*/ 219936 w 439340"/>
                <a:gd name="connsiteY5" fmla="*/ 0 h 151316"/>
                <a:gd name="connsiteX6" fmla="*/ 0 w 439340"/>
                <a:gd name="connsiteY6" fmla="*/ 125722 h 151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340" h="151316">
                  <a:moveTo>
                    <a:pt x="0" y="125722"/>
                  </a:moveTo>
                  <a:lnTo>
                    <a:pt x="40295" y="151317"/>
                  </a:lnTo>
                  <a:lnTo>
                    <a:pt x="219936" y="47301"/>
                  </a:lnTo>
                  <a:lnTo>
                    <a:pt x="398711" y="151317"/>
                  </a:lnTo>
                  <a:lnTo>
                    <a:pt x="439341" y="126374"/>
                  </a:lnTo>
                  <a:lnTo>
                    <a:pt x="219936" y="0"/>
                  </a:lnTo>
                  <a:lnTo>
                    <a:pt x="0" y="125722"/>
                  </a:lnTo>
                  <a:close/>
                </a:path>
              </a:pathLst>
            </a:custGeom>
            <a:solidFill>
              <a:srgbClr val="025BA1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7AEEFF5-567B-4C9E-8BC8-1A59D69E7832}"/>
                </a:ext>
              </a:extLst>
            </p:cNvPr>
            <p:cNvSpPr/>
            <p:nvPr/>
          </p:nvSpPr>
          <p:spPr>
            <a:xfrm>
              <a:off x="4356524" y="2312440"/>
              <a:ext cx="439774" cy="379614"/>
            </a:xfrm>
            <a:custGeom>
              <a:avLst/>
              <a:gdLst>
                <a:gd name="connsiteX0" fmla="*/ 220370 w 439774"/>
                <a:gd name="connsiteY0" fmla="*/ 379614 h 379614"/>
                <a:gd name="connsiteX1" fmla="*/ 0 w 439774"/>
                <a:gd name="connsiteY1" fmla="*/ 252096 h 379614"/>
                <a:gd name="connsiteX2" fmla="*/ 0 w 439774"/>
                <a:gd name="connsiteY2" fmla="*/ 0 h 379614"/>
                <a:gd name="connsiteX3" fmla="*/ 40728 w 439774"/>
                <a:gd name="connsiteY3" fmla="*/ 25594 h 379614"/>
                <a:gd name="connsiteX4" fmla="*/ 40728 w 439774"/>
                <a:gd name="connsiteY4" fmla="*/ 227824 h 379614"/>
                <a:gd name="connsiteX5" fmla="*/ 220370 w 439774"/>
                <a:gd name="connsiteY5" fmla="*/ 330399 h 379614"/>
                <a:gd name="connsiteX6" fmla="*/ 399263 w 439774"/>
                <a:gd name="connsiteY6" fmla="*/ 227153 h 379614"/>
                <a:gd name="connsiteX7" fmla="*/ 399263 w 439774"/>
                <a:gd name="connsiteY7" fmla="*/ 25594 h 379614"/>
                <a:gd name="connsiteX8" fmla="*/ 439774 w 439774"/>
                <a:gd name="connsiteY8" fmla="*/ 651 h 379614"/>
                <a:gd name="connsiteX9" fmla="*/ 439774 w 439774"/>
                <a:gd name="connsiteY9" fmla="*/ 253399 h 379614"/>
                <a:gd name="connsiteX10" fmla="*/ 220370 w 439774"/>
                <a:gd name="connsiteY10" fmla="*/ 379614 h 37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774" h="379614">
                  <a:moveTo>
                    <a:pt x="220370" y="379614"/>
                  </a:moveTo>
                  <a:lnTo>
                    <a:pt x="0" y="252096"/>
                  </a:lnTo>
                  <a:lnTo>
                    <a:pt x="0" y="0"/>
                  </a:lnTo>
                  <a:lnTo>
                    <a:pt x="40728" y="25594"/>
                  </a:lnTo>
                  <a:lnTo>
                    <a:pt x="40728" y="227824"/>
                  </a:lnTo>
                  <a:lnTo>
                    <a:pt x="220370" y="330399"/>
                  </a:lnTo>
                  <a:lnTo>
                    <a:pt x="399263" y="227153"/>
                  </a:lnTo>
                  <a:lnTo>
                    <a:pt x="399263" y="25594"/>
                  </a:lnTo>
                  <a:lnTo>
                    <a:pt x="439774" y="651"/>
                  </a:lnTo>
                  <a:lnTo>
                    <a:pt x="439774" y="253399"/>
                  </a:lnTo>
                  <a:lnTo>
                    <a:pt x="220370" y="379614"/>
                  </a:lnTo>
                  <a:close/>
                </a:path>
              </a:pathLst>
            </a:custGeom>
            <a:solidFill>
              <a:srgbClr val="0078D4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66FC9FD-DF75-4C3A-84BB-87923AE9D555}"/>
                </a:ext>
              </a:extLst>
            </p:cNvPr>
            <p:cNvSpPr/>
            <p:nvPr/>
          </p:nvSpPr>
          <p:spPr>
            <a:xfrm>
              <a:off x="4520067" y="2249214"/>
              <a:ext cx="208724" cy="216042"/>
            </a:xfrm>
            <a:custGeom>
              <a:avLst/>
              <a:gdLst>
                <a:gd name="connsiteX0" fmla="*/ 165337 w 208724"/>
                <a:gd name="connsiteY0" fmla="*/ 0 h 216042"/>
                <a:gd name="connsiteX1" fmla="*/ 0 w 208724"/>
                <a:gd name="connsiteY1" fmla="*/ 96418 h 216042"/>
                <a:gd name="connsiteX2" fmla="*/ 10542 w 208724"/>
                <a:gd name="connsiteY2" fmla="*/ 170360 h 216042"/>
                <a:gd name="connsiteX3" fmla="*/ 59999 w 208724"/>
                <a:gd name="connsiteY3" fmla="*/ 183838 h 216042"/>
                <a:gd name="connsiteX4" fmla="*/ 99151 w 208724"/>
                <a:gd name="connsiteY4" fmla="*/ 216043 h 216042"/>
                <a:gd name="connsiteX5" fmla="*/ 132648 w 208724"/>
                <a:gd name="connsiteY5" fmla="*/ 191455 h 216042"/>
                <a:gd name="connsiteX6" fmla="*/ 86639 w 208724"/>
                <a:gd name="connsiteY6" fmla="*/ 150212 h 216042"/>
                <a:gd name="connsiteX7" fmla="*/ 28157 w 208724"/>
                <a:gd name="connsiteY7" fmla="*/ 129867 h 216042"/>
                <a:gd name="connsiteX8" fmla="*/ 208725 w 208724"/>
                <a:gd name="connsiteY8" fmla="*/ 24983 h 216042"/>
                <a:gd name="connsiteX9" fmla="*/ 165376 w 208724"/>
                <a:gd name="connsiteY9" fmla="*/ 39 h 21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724" h="216042">
                  <a:moveTo>
                    <a:pt x="165337" y="0"/>
                  </a:moveTo>
                  <a:lnTo>
                    <a:pt x="0" y="96418"/>
                  </a:lnTo>
                  <a:lnTo>
                    <a:pt x="10542" y="170360"/>
                  </a:lnTo>
                  <a:cubicBezTo>
                    <a:pt x="27850" y="170934"/>
                    <a:pt x="44785" y="175550"/>
                    <a:pt x="59999" y="183838"/>
                  </a:cubicBezTo>
                  <a:cubicBezTo>
                    <a:pt x="84254" y="197454"/>
                    <a:pt x="96688" y="212175"/>
                    <a:pt x="99151" y="216043"/>
                  </a:cubicBezTo>
                  <a:lnTo>
                    <a:pt x="132648" y="191455"/>
                  </a:lnTo>
                  <a:cubicBezTo>
                    <a:pt x="132648" y="191455"/>
                    <a:pt x="111210" y="163177"/>
                    <a:pt x="86639" y="150212"/>
                  </a:cubicBezTo>
                  <a:cubicBezTo>
                    <a:pt x="62068" y="137247"/>
                    <a:pt x="48314" y="132649"/>
                    <a:pt x="28157" y="129867"/>
                  </a:cubicBezTo>
                  <a:lnTo>
                    <a:pt x="208725" y="24983"/>
                  </a:lnTo>
                  <a:lnTo>
                    <a:pt x="165376" y="39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6F940BB-8C72-4CE3-9F6C-43C139FDAD23}"/>
                </a:ext>
              </a:extLst>
            </p:cNvPr>
            <p:cNvSpPr/>
            <p:nvPr/>
          </p:nvSpPr>
          <p:spPr>
            <a:xfrm>
              <a:off x="4425231" y="2495844"/>
              <a:ext cx="208449" cy="133063"/>
            </a:xfrm>
            <a:custGeom>
              <a:avLst/>
              <a:gdLst>
                <a:gd name="connsiteX0" fmla="*/ 0 w 208449"/>
                <a:gd name="connsiteY0" fmla="*/ 108456 h 133063"/>
                <a:gd name="connsiteX1" fmla="*/ 188371 w 208449"/>
                <a:gd name="connsiteY1" fmla="*/ 0 h 133063"/>
                <a:gd name="connsiteX2" fmla="*/ 208449 w 208449"/>
                <a:gd name="connsiteY2" fmla="*/ 37139 h 133063"/>
                <a:gd name="connsiteX3" fmla="*/ 42541 w 208449"/>
                <a:gd name="connsiteY3" fmla="*/ 133063 h 133063"/>
                <a:gd name="connsiteX4" fmla="*/ 0 w 208449"/>
                <a:gd name="connsiteY4" fmla="*/ 108456 h 133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449" h="133063">
                  <a:moveTo>
                    <a:pt x="0" y="108456"/>
                  </a:moveTo>
                  <a:lnTo>
                    <a:pt x="188371" y="0"/>
                  </a:lnTo>
                  <a:lnTo>
                    <a:pt x="208449" y="37139"/>
                  </a:lnTo>
                  <a:lnTo>
                    <a:pt x="42541" y="133063"/>
                  </a:lnTo>
                  <a:lnTo>
                    <a:pt x="0" y="108456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2E0BF91-48C6-452A-997F-49D494D3657D}"/>
                </a:ext>
              </a:extLst>
            </p:cNvPr>
            <p:cNvSpPr/>
            <p:nvPr/>
          </p:nvSpPr>
          <p:spPr>
            <a:xfrm>
              <a:off x="4438335" y="2335982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1E32358-C2E9-41BD-940F-F5FA7E83DC25}"/>
                </a:ext>
              </a:extLst>
            </p:cNvPr>
            <p:cNvSpPr/>
            <p:nvPr/>
          </p:nvSpPr>
          <p:spPr>
            <a:xfrm>
              <a:off x="4612302" y="2439386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D11B606F-B655-466B-959E-C9D332D72CF4}"/>
              </a:ext>
            </a:extLst>
          </p:cNvPr>
          <p:cNvSpPr/>
          <p:nvPr/>
        </p:nvSpPr>
        <p:spPr bwMode="auto">
          <a:xfrm>
            <a:off x="1386663" y="2806456"/>
            <a:ext cx="2526136" cy="932603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2C3F763-87A1-4A70-A6B2-6A39FA05AF39}"/>
              </a:ext>
            </a:extLst>
          </p:cNvPr>
          <p:cNvSpPr/>
          <p:nvPr/>
        </p:nvSpPr>
        <p:spPr bwMode="auto">
          <a:xfrm>
            <a:off x="4258960" y="2153273"/>
            <a:ext cx="2690936" cy="1657854"/>
          </a:xfrm>
          <a:prstGeom prst="rect">
            <a:avLst/>
          </a:prstGeom>
          <a:solidFill>
            <a:srgbClr val="000000">
              <a:alpha val="25098"/>
            </a:srgbClr>
          </a:solidFill>
          <a:ln w="1587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CCE08E6-5BA8-44E8-8B2F-197FF0CD86C3}"/>
              </a:ext>
            </a:extLst>
          </p:cNvPr>
          <p:cNvSpPr/>
          <p:nvPr/>
        </p:nvSpPr>
        <p:spPr bwMode="auto">
          <a:xfrm>
            <a:off x="4264038" y="4191264"/>
            <a:ext cx="2685858" cy="1082114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C20C106-7C83-4016-BE84-846AE1255CD1}"/>
              </a:ext>
            </a:extLst>
          </p:cNvPr>
          <p:cNvSpPr/>
          <p:nvPr/>
        </p:nvSpPr>
        <p:spPr bwMode="auto">
          <a:xfrm>
            <a:off x="7305450" y="2765944"/>
            <a:ext cx="2982613" cy="932603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990886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32" grpId="0" animBg="1"/>
      <p:bldP spid="60" grpId="0" animBg="1"/>
      <p:bldP spid="60" grpId="1" animBg="1"/>
      <p:bldP spid="60" grpId="2" animBg="1"/>
      <p:bldP spid="61" grpId="0" animBg="1"/>
      <p:bldP spid="61" grpId="1" animBg="1"/>
      <p:bldP spid="61" grpId="2" animBg="1"/>
      <p:bldP spid="62" grpId="0" animBg="1"/>
      <p:bldP spid="62" grpId="1" animBg="1"/>
      <p:bldP spid="62" grpId="2" animBg="1"/>
      <p:bldP spid="6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A98073-778D-42F6-AFDE-E7F939681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8" y="466302"/>
            <a:ext cx="5215926" cy="1632056"/>
          </a:xfrm>
        </p:spPr>
        <p:txBody>
          <a:bodyPr/>
          <a:lstStyle/>
          <a:p>
            <a:r>
              <a:rPr lang="en-US" dirty="0"/>
              <a:t>Setup of Synapse Link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E83E09C-AE86-4C7E-9D09-09B763F6EB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375" y="1771208"/>
            <a:ext cx="6296025" cy="3440996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68FEACF-17B0-4DBB-A006-55BBC600233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48" dirty="0"/>
              <a:t>Power Apps </a:t>
            </a:r>
            <a:br>
              <a:rPr lang="en-US" sz="2448" dirty="0"/>
            </a:br>
            <a:r>
              <a:rPr lang="en-US" sz="2448" dirty="0"/>
              <a:t>Administration Page</a:t>
            </a:r>
          </a:p>
          <a:p>
            <a:r>
              <a:rPr lang="en-US" sz="2040" dirty="0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Https://make.PowerApps.Com</a:t>
            </a:r>
            <a:r>
              <a:rPr lang="en-US" sz="204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731806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1E181-61EF-44A3-BF81-23C42A033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Synapse Link	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C74B04D-3B3A-46A9-87EF-E06C4B1B5E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375" y="1019010"/>
            <a:ext cx="6296025" cy="494539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63608-5CCA-48AC-B6FB-709F1EEEDBD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48" dirty="0"/>
              <a:t>Choose the Storage account and Synapse workspace:</a:t>
            </a:r>
          </a:p>
          <a:p>
            <a:r>
              <a:rPr lang="en-US" sz="2448" dirty="0"/>
              <a:t>If you already have a Synapse Workspace, click the checkbox to connect to the existing workspace.</a:t>
            </a:r>
          </a:p>
        </p:txBody>
      </p:sp>
    </p:spTree>
    <p:extLst>
      <p:ext uri="{BB962C8B-B14F-4D97-AF65-F5344CB8AC3E}">
        <p14:creationId xmlns:p14="http://schemas.microsoft.com/office/powerpoint/2010/main" val="359008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EEEBE-7D47-4020-BC19-72845AE5A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Choose Tables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DA43F24-883B-41B7-BADB-F7B4890157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375" y="1019010"/>
            <a:ext cx="6296025" cy="494539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04312-0BC4-4DF6-AB23-AF4F3E0BEBD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448" dirty="0"/>
              <a:t>Choose the tables you want to sync to the Azure data lake – (you can add more later.)</a:t>
            </a:r>
          </a:p>
        </p:txBody>
      </p:sp>
    </p:spTree>
    <p:extLst>
      <p:ext uri="{BB962C8B-B14F-4D97-AF65-F5344CB8AC3E}">
        <p14:creationId xmlns:p14="http://schemas.microsoft.com/office/powerpoint/2010/main" val="19307498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7E81A-4AB6-4431-950D-8DE731A16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Synapse Workspace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51C5867-E6BD-4BEF-8D7A-D29C609CA04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450" y="1368425"/>
            <a:ext cx="5407025" cy="4246563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5ADA0F-D262-45DF-AB9F-5F2C12A7E9C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149" y="2098357"/>
            <a:ext cx="5561117" cy="4227804"/>
          </a:xfrm>
          <a:prstGeom prst="rect">
            <a:avLst/>
          </a:prstGeom>
        </p:spPr>
      </p:pic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40A81AD2-51AD-4162-A1CE-F5BAD32DC954}"/>
              </a:ext>
            </a:extLst>
          </p:cNvPr>
          <p:cNvCxnSpPr>
            <a:cxnSpLocks/>
          </p:cNvCxnSpPr>
          <p:nvPr/>
        </p:nvCxnSpPr>
        <p:spPr>
          <a:xfrm>
            <a:off x="5395761" y="2413059"/>
            <a:ext cx="1479239" cy="844485"/>
          </a:xfrm>
          <a:prstGeom prst="curvedConnector3">
            <a:avLst>
              <a:gd name="adj1" fmla="val 50000"/>
            </a:avLst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D684A54-4162-491D-AA3B-67F6CC0DE0F8}"/>
              </a:ext>
            </a:extLst>
          </p:cNvPr>
          <p:cNvSpPr/>
          <p:nvPr/>
        </p:nvSpPr>
        <p:spPr>
          <a:xfrm>
            <a:off x="3839622" y="2183044"/>
            <a:ext cx="1944666" cy="522760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endParaRPr lang="en-US" sz="1836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02063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DCB5F-D107-430F-807E-B4E959701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Synapse Link for Dataverse </a:t>
            </a:r>
            <a:endParaRPr lang="en-US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80CFB6-754B-4782-9C09-8F680583EC6B}"/>
              </a:ext>
            </a:extLst>
          </p:cNvPr>
          <p:cNvSpPr/>
          <p:nvPr/>
        </p:nvSpPr>
        <p:spPr bwMode="auto">
          <a:xfrm>
            <a:off x="1386663" y="2806456"/>
            <a:ext cx="2526136" cy="932603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E304E939-1B40-467E-809F-B85C1ADFEB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38349" y="3285045"/>
            <a:ext cx="1232421" cy="123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/>
            <a:endParaRPr lang="en-US" sz="183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9C3B69-7629-4A70-B865-9399CEF439B5}"/>
              </a:ext>
            </a:extLst>
          </p:cNvPr>
          <p:cNvSpPr/>
          <p:nvPr/>
        </p:nvSpPr>
        <p:spPr bwMode="auto">
          <a:xfrm>
            <a:off x="4264039" y="2153274"/>
            <a:ext cx="2661892" cy="1657854"/>
          </a:xfrm>
          <a:prstGeom prst="rect">
            <a:avLst/>
          </a:prstGeom>
          <a:solidFill>
            <a:srgbClr val="FFFFFF">
              <a:lumMod val="95000"/>
            </a:srgbClr>
          </a:solidFill>
          <a:ln w="1587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276706-9B2D-4000-98A5-1B20E9E75220}"/>
              </a:ext>
            </a:extLst>
          </p:cNvPr>
          <p:cNvSpPr/>
          <p:nvPr/>
        </p:nvSpPr>
        <p:spPr bwMode="auto">
          <a:xfrm>
            <a:off x="4264039" y="4191264"/>
            <a:ext cx="2690937" cy="1082114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C410B-356B-44FA-866E-FF2EACBD3BD5}"/>
              </a:ext>
            </a:extLst>
          </p:cNvPr>
          <p:cNvSpPr/>
          <p:nvPr/>
        </p:nvSpPr>
        <p:spPr bwMode="auto">
          <a:xfrm>
            <a:off x="7311075" y="2765944"/>
            <a:ext cx="2976989" cy="932603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9CC5D9-3982-4638-8FD0-070F9755289F}"/>
              </a:ext>
            </a:extLst>
          </p:cNvPr>
          <p:cNvSpPr/>
          <p:nvPr/>
        </p:nvSpPr>
        <p:spPr bwMode="auto">
          <a:xfrm>
            <a:off x="1360056" y="2806456"/>
            <a:ext cx="5724703" cy="2466921"/>
          </a:xfrm>
          <a:prstGeom prst="rect">
            <a:avLst/>
          </a:prstGeom>
          <a:noFill/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9" name="TextBox 226">
            <a:extLst>
              <a:ext uri="{FF2B5EF4-FFF2-40B4-BE49-F238E27FC236}">
                <a16:creationId xmlns:a16="http://schemas.microsoft.com/office/drawing/2014/main" id="{3FE4F8FD-5260-4362-AFEF-81AECCE699B8}"/>
              </a:ext>
            </a:extLst>
          </p:cNvPr>
          <p:cNvSpPr txBox="1"/>
          <p:nvPr/>
        </p:nvSpPr>
        <p:spPr>
          <a:xfrm>
            <a:off x="5669740" y="4558585"/>
            <a:ext cx="1732127" cy="4033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428" dirty="0">
                <a:solidFill>
                  <a:srgbClr val="000000"/>
                </a:solidFill>
                <a:latin typeface="Segoe UI Semibold"/>
              </a:rPr>
              <a:t>Azure Data </a:t>
            </a:r>
            <a:br>
              <a:rPr lang="en-US" sz="1428" dirty="0">
                <a:solidFill>
                  <a:srgbClr val="000000"/>
                </a:solidFill>
                <a:latin typeface="Segoe UI Semibold"/>
              </a:rPr>
            </a:br>
            <a:r>
              <a:rPr lang="en-US" sz="1428" dirty="0">
                <a:solidFill>
                  <a:srgbClr val="000000"/>
                </a:solidFill>
                <a:latin typeface="Segoe UI Semibold"/>
              </a:rPr>
              <a:t>Lake Storage</a:t>
            </a:r>
          </a:p>
        </p:txBody>
      </p:sp>
      <p:sp>
        <p:nvSpPr>
          <p:cNvPr id="10" name="TextBox 238">
            <a:extLst>
              <a:ext uri="{FF2B5EF4-FFF2-40B4-BE49-F238E27FC236}">
                <a16:creationId xmlns:a16="http://schemas.microsoft.com/office/drawing/2014/main" id="{E8282D4D-19D4-4790-A20D-C8707398EB80}"/>
              </a:ext>
            </a:extLst>
          </p:cNvPr>
          <p:cNvSpPr txBox="1"/>
          <p:nvPr/>
        </p:nvSpPr>
        <p:spPr>
          <a:xfrm>
            <a:off x="9126255" y="3166301"/>
            <a:ext cx="887299" cy="23052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632" dirty="0">
                <a:solidFill>
                  <a:srgbClr val="000000"/>
                </a:solidFill>
                <a:latin typeface="Segoe UI Semibold"/>
              </a:rPr>
              <a:t>Power BI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B7BD14-09D7-4B9E-960A-485E9392B91E}"/>
              </a:ext>
            </a:extLst>
          </p:cNvPr>
          <p:cNvGrpSpPr/>
          <p:nvPr/>
        </p:nvGrpSpPr>
        <p:grpSpPr>
          <a:xfrm>
            <a:off x="4836986" y="4569194"/>
            <a:ext cx="489150" cy="428180"/>
            <a:chOff x="6560437" y="5493393"/>
            <a:chExt cx="479602" cy="419822"/>
          </a:xfrm>
          <a:effectLst>
            <a:outerShdw blurRad="63500" dist="63500" dir="2700000" algn="tl" rotWithShape="0">
              <a:prstClr val="black">
                <a:alpha val="26000"/>
              </a:prstClr>
            </a:outerShdw>
          </a:effectLst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66A548DD-3FB1-4D9A-B2A5-0A65F4E5C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8105FAE9-84F8-4AFE-A46D-F05A0B6C2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A45CD29E-2B44-43F9-9CB4-EC6A1FBD7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" name="Freeform 24">
              <a:extLst>
                <a:ext uri="{FF2B5EF4-FFF2-40B4-BE49-F238E27FC236}">
                  <a16:creationId xmlns:a16="http://schemas.microsoft.com/office/drawing/2014/main" id="{20A37BFB-C6F7-4E98-A18F-B00507508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493393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" name="Freeform 25">
              <a:extLst>
                <a:ext uri="{FF2B5EF4-FFF2-40B4-BE49-F238E27FC236}">
                  <a16:creationId xmlns:a16="http://schemas.microsoft.com/office/drawing/2014/main" id="{8D151D92-DEB6-4B5E-88E2-4EEB82449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493393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6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6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3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" name="Freeform 26">
              <a:extLst>
                <a:ext uri="{FF2B5EF4-FFF2-40B4-BE49-F238E27FC236}">
                  <a16:creationId xmlns:a16="http://schemas.microsoft.com/office/drawing/2014/main" id="{C57798CB-8A12-485A-BF26-FA16DF4BC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493393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" name="Freeform 27">
              <a:extLst>
                <a:ext uri="{FF2B5EF4-FFF2-40B4-BE49-F238E27FC236}">
                  <a16:creationId xmlns:a16="http://schemas.microsoft.com/office/drawing/2014/main" id="{6A02EF6F-3513-473F-997A-E287BAEF4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" name="Freeform 28">
              <a:extLst>
                <a:ext uri="{FF2B5EF4-FFF2-40B4-BE49-F238E27FC236}">
                  <a16:creationId xmlns:a16="http://schemas.microsoft.com/office/drawing/2014/main" id="{A4926FF9-5424-449E-951E-3B06DDEEC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" name="Freeform 29">
              <a:extLst>
                <a:ext uri="{FF2B5EF4-FFF2-40B4-BE49-F238E27FC236}">
                  <a16:creationId xmlns:a16="http://schemas.microsoft.com/office/drawing/2014/main" id="{54097ABC-A384-48D4-8EC4-894366BAA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805BD7DE-50B7-4AF9-9A2E-DCD0383BA3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815392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083D1152-AFB5-46D8-A910-F985742A7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815392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7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7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32" y="8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5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" name="Freeform 32">
              <a:extLst>
                <a:ext uri="{FF2B5EF4-FFF2-40B4-BE49-F238E27FC236}">
                  <a16:creationId xmlns:a16="http://schemas.microsoft.com/office/drawing/2014/main" id="{B20C6632-3F9A-4F89-829C-9C1D8C20A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815392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" name="Freeform 33">
              <a:extLst>
                <a:ext uri="{FF2B5EF4-FFF2-40B4-BE49-F238E27FC236}">
                  <a16:creationId xmlns:a16="http://schemas.microsoft.com/office/drawing/2014/main" id="{AFA10845-299E-4DDF-9FE6-09D9216CE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2715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5" name="Freeform 34">
              <a:extLst>
                <a:ext uri="{FF2B5EF4-FFF2-40B4-BE49-F238E27FC236}">
                  <a16:creationId xmlns:a16="http://schemas.microsoft.com/office/drawing/2014/main" id="{2223D9A5-4EBB-4953-BA7A-E83A0C717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3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6" name="Freeform 35">
              <a:extLst>
                <a:ext uri="{FF2B5EF4-FFF2-40B4-BE49-F238E27FC236}">
                  <a16:creationId xmlns:a16="http://schemas.microsoft.com/office/drawing/2014/main" id="{8C400416-0E3B-4E10-8844-96174E7EF3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659148"/>
              <a:ext cx="62498" cy="96464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7" name="Freeform 36">
              <a:extLst>
                <a:ext uri="{FF2B5EF4-FFF2-40B4-BE49-F238E27FC236}">
                  <a16:creationId xmlns:a16="http://schemas.microsoft.com/office/drawing/2014/main" id="{1D602419-BE09-4E2D-80D9-1F69B0978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8863A25A-1F03-4687-B946-165637908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FFBC1683-B25F-4263-9CC5-EC4DEA5E5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00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30" name="TextBox 320">
            <a:extLst>
              <a:ext uri="{FF2B5EF4-FFF2-40B4-BE49-F238E27FC236}">
                <a16:creationId xmlns:a16="http://schemas.microsoft.com/office/drawing/2014/main" id="{A6169B39-2EC3-4D7B-B49E-ECF34786A901}"/>
              </a:ext>
            </a:extLst>
          </p:cNvPr>
          <p:cNvSpPr txBox="1"/>
          <p:nvPr/>
        </p:nvSpPr>
        <p:spPr>
          <a:xfrm>
            <a:off x="2433088" y="3158246"/>
            <a:ext cx="1733051" cy="3458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224" kern="0" dirty="0">
                <a:solidFill>
                  <a:srgbClr val="000000"/>
                </a:solidFill>
                <a:latin typeface="Segoe UI Semibold"/>
              </a:rPr>
              <a:t>Azure Synapse </a:t>
            </a:r>
            <a:br>
              <a:rPr lang="en-US" sz="1224" kern="0" dirty="0">
                <a:solidFill>
                  <a:srgbClr val="000000"/>
                </a:solidFill>
                <a:latin typeface="Segoe UI Semibold"/>
              </a:rPr>
            </a:br>
            <a:r>
              <a:rPr lang="en-US" sz="1224" kern="0" dirty="0">
                <a:solidFill>
                  <a:srgbClr val="000000"/>
                </a:solidFill>
                <a:latin typeface="Segoe UI Semibold"/>
              </a:rPr>
              <a:t>Link for Dataverse</a:t>
            </a:r>
          </a:p>
        </p:txBody>
      </p:sp>
      <p:sp>
        <p:nvSpPr>
          <p:cNvPr id="31" name="TextBox 109">
            <a:extLst>
              <a:ext uri="{FF2B5EF4-FFF2-40B4-BE49-F238E27FC236}">
                <a16:creationId xmlns:a16="http://schemas.microsoft.com/office/drawing/2014/main" id="{C6DBCA0F-1E51-46BD-9F49-A41E1EB0A8DD}"/>
              </a:ext>
            </a:extLst>
          </p:cNvPr>
          <p:cNvSpPr txBox="1"/>
          <p:nvPr/>
        </p:nvSpPr>
        <p:spPr>
          <a:xfrm>
            <a:off x="5216041" y="2277372"/>
            <a:ext cx="2255960" cy="4610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632" dirty="0">
                <a:solidFill>
                  <a:srgbClr val="000000"/>
                </a:solidFill>
                <a:latin typeface="Segoe UI Semibold"/>
              </a:rPr>
              <a:t>Azure Synapse Analytics</a:t>
            </a:r>
          </a:p>
        </p:txBody>
      </p:sp>
      <p:sp>
        <p:nvSpPr>
          <p:cNvPr id="32" name="Cylinder 31">
            <a:extLst>
              <a:ext uri="{FF2B5EF4-FFF2-40B4-BE49-F238E27FC236}">
                <a16:creationId xmlns:a16="http://schemas.microsoft.com/office/drawing/2014/main" id="{1F0FC15B-C07E-4256-8D1A-4514D79770D9}"/>
              </a:ext>
            </a:extLst>
          </p:cNvPr>
          <p:cNvSpPr/>
          <p:nvPr/>
        </p:nvSpPr>
        <p:spPr>
          <a:xfrm>
            <a:off x="5042930" y="2871541"/>
            <a:ext cx="827794" cy="827006"/>
          </a:xfrm>
          <a:prstGeom prst="can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Auto-Created Views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5AC5D9CA-DE59-40AA-8D4F-C352A6EF5817}"/>
              </a:ext>
            </a:extLst>
          </p:cNvPr>
          <p:cNvCxnSpPr>
            <a:cxnSpLocks/>
          </p:cNvCxnSpPr>
          <p:nvPr/>
        </p:nvCxnSpPr>
        <p:spPr>
          <a:xfrm>
            <a:off x="1941940" y="3676193"/>
            <a:ext cx="2690937" cy="1062056"/>
          </a:xfrm>
          <a:prstGeom prst="bentConnector3">
            <a:avLst>
              <a:gd name="adj1" fmla="val -309"/>
            </a:avLst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7B41B60-AC69-4338-9C4B-8D8C18EB06AA}"/>
              </a:ext>
            </a:extLst>
          </p:cNvPr>
          <p:cNvCxnSpPr/>
          <p:nvPr/>
        </p:nvCxnSpPr>
        <p:spPr>
          <a:xfrm flipV="1">
            <a:off x="5094307" y="3790250"/>
            <a:ext cx="0" cy="683514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B8A59B1-E2FE-47A4-9E34-05C09444D3E4}"/>
              </a:ext>
            </a:extLst>
          </p:cNvPr>
          <p:cNvCxnSpPr>
            <a:cxnSpLocks/>
          </p:cNvCxnSpPr>
          <p:nvPr/>
        </p:nvCxnSpPr>
        <p:spPr>
          <a:xfrm>
            <a:off x="5981256" y="3298353"/>
            <a:ext cx="1999664" cy="0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798C81B-7975-420F-BFA1-335D6257785F}"/>
              </a:ext>
            </a:extLst>
          </p:cNvPr>
          <p:cNvCxnSpPr>
            <a:cxnSpLocks/>
          </p:cNvCxnSpPr>
          <p:nvPr/>
        </p:nvCxnSpPr>
        <p:spPr>
          <a:xfrm flipV="1">
            <a:off x="3778245" y="3284737"/>
            <a:ext cx="1205107" cy="13616"/>
          </a:xfrm>
          <a:prstGeom prst="straightConnector1">
            <a:avLst/>
          </a:prstGeom>
          <a:ln w="57150">
            <a:prstDash val="sysDot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aphic 8">
            <a:extLst>
              <a:ext uri="{FF2B5EF4-FFF2-40B4-BE49-F238E27FC236}">
                <a16:creationId xmlns:a16="http://schemas.microsoft.com/office/drawing/2014/main" id="{FB22DFB9-9E68-48C6-9A8C-39A9742AE960}"/>
              </a:ext>
            </a:extLst>
          </p:cNvPr>
          <p:cNvGrpSpPr/>
          <p:nvPr/>
        </p:nvGrpSpPr>
        <p:grpSpPr>
          <a:xfrm>
            <a:off x="1566061" y="2962387"/>
            <a:ext cx="777039" cy="626375"/>
            <a:chOff x="1534629" y="2953882"/>
            <a:chExt cx="736133" cy="564832"/>
          </a:xfrm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1645350-B02C-4A6A-8B87-270C395F073F}"/>
                </a:ext>
              </a:extLst>
            </p:cNvPr>
            <p:cNvSpPr/>
            <p:nvPr/>
          </p:nvSpPr>
          <p:spPr>
            <a:xfrm>
              <a:off x="1534629" y="2953882"/>
              <a:ext cx="571188" cy="557534"/>
            </a:xfrm>
            <a:custGeom>
              <a:avLst/>
              <a:gdLst>
                <a:gd name="connsiteX0" fmla="*/ 303398 w 571188"/>
                <a:gd name="connsiteY0" fmla="*/ 394569 h 557534"/>
                <a:gd name="connsiteX1" fmla="*/ 543691 w 571188"/>
                <a:gd name="connsiteY1" fmla="*/ 342071 h 557534"/>
                <a:gd name="connsiteX2" fmla="*/ 483167 w 571188"/>
                <a:gd name="connsiteY2" fmla="*/ 59299 h 557534"/>
                <a:gd name="connsiteX3" fmla="*/ 106996 w 571188"/>
                <a:gd name="connsiteY3" fmla="*/ 81627 h 557534"/>
                <a:gd name="connsiteX4" fmla="*/ 30990 w 571188"/>
                <a:gd name="connsiteY4" fmla="*/ 486044 h 557534"/>
                <a:gd name="connsiteX5" fmla="*/ 31026 w 571188"/>
                <a:gd name="connsiteY5" fmla="*/ 486046 h 557534"/>
                <a:gd name="connsiteX6" fmla="*/ 80676 w 571188"/>
                <a:gd name="connsiteY6" fmla="*/ 541502 h 557534"/>
                <a:gd name="connsiteX7" fmla="*/ 243791 w 571188"/>
                <a:gd name="connsiteY7" fmla="*/ 497820 h 557534"/>
                <a:gd name="connsiteX8" fmla="*/ 243826 w 571188"/>
                <a:gd name="connsiteY8" fmla="*/ 497822 h 557534"/>
                <a:gd name="connsiteX9" fmla="*/ 303398 w 571188"/>
                <a:gd name="connsiteY9" fmla="*/ 394569 h 55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8" h="557534">
                  <a:moveTo>
                    <a:pt x="303398" y="394569"/>
                  </a:moveTo>
                  <a:cubicBezTo>
                    <a:pt x="403245" y="452255"/>
                    <a:pt x="492959" y="430002"/>
                    <a:pt x="543691" y="342071"/>
                  </a:cubicBezTo>
                  <a:cubicBezTo>
                    <a:pt x="594424" y="254140"/>
                    <a:pt x="575350" y="134238"/>
                    <a:pt x="483167" y="59299"/>
                  </a:cubicBezTo>
                  <a:cubicBezTo>
                    <a:pt x="381954" y="-22981"/>
                    <a:pt x="223699" y="-23349"/>
                    <a:pt x="106996" y="81627"/>
                  </a:cubicBezTo>
                  <a:cubicBezTo>
                    <a:pt x="2164" y="175925"/>
                    <a:pt x="-30632" y="342071"/>
                    <a:pt x="30990" y="486044"/>
                  </a:cubicBezTo>
                  <a:lnTo>
                    <a:pt x="31026" y="486046"/>
                  </a:lnTo>
                  <a:cubicBezTo>
                    <a:pt x="40888" y="508572"/>
                    <a:pt x="57760" y="528263"/>
                    <a:pt x="80676" y="541502"/>
                  </a:cubicBezTo>
                  <a:cubicBezTo>
                    <a:pt x="137780" y="574494"/>
                    <a:pt x="210793" y="554934"/>
                    <a:pt x="243791" y="497820"/>
                  </a:cubicBezTo>
                  <a:lnTo>
                    <a:pt x="243826" y="497822"/>
                  </a:lnTo>
                  <a:lnTo>
                    <a:pt x="303398" y="394569"/>
                  </a:lnTo>
                  <a:close/>
                </a:path>
              </a:pathLst>
            </a:custGeom>
            <a:solidFill>
              <a:srgbClr val="096738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1801B8D-DA01-442C-9F3D-CEEFAC4881F4}"/>
                </a:ext>
              </a:extLst>
            </p:cNvPr>
            <p:cNvSpPr/>
            <p:nvPr/>
          </p:nvSpPr>
          <p:spPr>
            <a:xfrm>
              <a:off x="1699575" y="2961174"/>
              <a:ext cx="571187" cy="557540"/>
            </a:xfrm>
            <a:custGeom>
              <a:avLst/>
              <a:gdLst>
                <a:gd name="connsiteX0" fmla="*/ 540467 w 571187"/>
                <a:gd name="connsiteY0" fmla="*/ 72185 h 557540"/>
                <a:gd name="connsiteX1" fmla="*/ 540494 w 571187"/>
                <a:gd name="connsiteY1" fmla="*/ 72187 h 557540"/>
                <a:gd name="connsiteX2" fmla="*/ 464192 w 571187"/>
                <a:gd name="connsiteY2" fmla="*/ 475913 h 557540"/>
                <a:gd name="connsiteX3" fmla="*/ 88021 w 571187"/>
                <a:gd name="connsiteY3" fmla="*/ 498241 h 557540"/>
                <a:gd name="connsiteX4" fmla="*/ 27497 w 571187"/>
                <a:gd name="connsiteY4" fmla="*/ 215469 h 557540"/>
                <a:gd name="connsiteX5" fmla="*/ 267790 w 571187"/>
                <a:gd name="connsiteY5" fmla="*/ 162970 h 557540"/>
                <a:gd name="connsiteX6" fmla="*/ 327335 w 571187"/>
                <a:gd name="connsiteY6" fmla="*/ 59764 h 557540"/>
                <a:gd name="connsiteX7" fmla="*/ 327368 w 571187"/>
                <a:gd name="connsiteY7" fmla="*/ 59766 h 557540"/>
                <a:gd name="connsiteX8" fmla="*/ 490514 w 571187"/>
                <a:gd name="connsiteY8" fmla="*/ 16032 h 557540"/>
                <a:gd name="connsiteX9" fmla="*/ 540467 w 571187"/>
                <a:gd name="connsiteY9" fmla="*/ 72185 h 55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7" h="557540">
                  <a:moveTo>
                    <a:pt x="540467" y="72185"/>
                  </a:moveTo>
                  <a:lnTo>
                    <a:pt x="540494" y="72187"/>
                  </a:lnTo>
                  <a:cubicBezTo>
                    <a:pt x="601715" y="216000"/>
                    <a:pt x="568856" y="381766"/>
                    <a:pt x="464192" y="475913"/>
                  </a:cubicBezTo>
                  <a:cubicBezTo>
                    <a:pt x="347489" y="580890"/>
                    <a:pt x="189234" y="580521"/>
                    <a:pt x="88021" y="498241"/>
                  </a:cubicBezTo>
                  <a:cubicBezTo>
                    <a:pt x="-4162" y="423303"/>
                    <a:pt x="-23236" y="303401"/>
                    <a:pt x="27497" y="215469"/>
                  </a:cubicBezTo>
                  <a:cubicBezTo>
                    <a:pt x="78229" y="127538"/>
                    <a:pt x="167943" y="105284"/>
                    <a:pt x="267790" y="162970"/>
                  </a:cubicBezTo>
                  <a:lnTo>
                    <a:pt x="327335" y="59764"/>
                  </a:lnTo>
                  <a:lnTo>
                    <a:pt x="327368" y="59766"/>
                  </a:lnTo>
                  <a:cubicBezTo>
                    <a:pt x="360353" y="2611"/>
                    <a:pt x="433393" y="-16969"/>
                    <a:pt x="490514" y="16032"/>
                  </a:cubicBezTo>
                  <a:cubicBezTo>
                    <a:pt x="513666" y="29408"/>
                    <a:pt x="530650" y="49369"/>
                    <a:pt x="540467" y="72185"/>
                  </a:cubicBezTo>
                  <a:close/>
                </a:path>
              </a:pathLst>
            </a:custGeom>
            <a:solidFill>
              <a:srgbClr val="4ED06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16CA5C-3146-4BDC-A475-773C6165404B}"/>
                </a:ext>
              </a:extLst>
            </p:cNvPr>
            <p:cNvSpPr/>
            <p:nvPr/>
          </p:nvSpPr>
          <p:spPr>
            <a:xfrm>
              <a:off x="1699604" y="3020954"/>
              <a:ext cx="406235" cy="430700"/>
            </a:xfrm>
            <a:custGeom>
              <a:avLst/>
              <a:gdLst>
                <a:gd name="connsiteX0" fmla="*/ 267790 w 406235"/>
                <a:gd name="connsiteY0" fmla="*/ 103196 h 430700"/>
                <a:gd name="connsiteX1" fmla="*/ 27497 w 406235"/>
                <a:gd name="connsiteY1" fmla="*/ 155695 h 430700"/>
                <a:gd name="connsiteX2" fmla="*/ 78906 w 406235"/>
                <a:gd name="connsiteY2" fmla="*/ 430700 h 430700"/>
                <a:gd name="connsiteX3" fmla="*/ 138445 w 406235"/>
                <a:gd name="connsiteY3" fmla="*/ 327504 h 430700"/>
                <a:gd name="connsiteX4" fmla="*/ 378739 w 406235"/>
                <a:gd name="connsiteY4" fmla="*/ 275005 h 430700"/>
                <a:gd name="connsiteX5" fmla="*/ 327330 w 406235"/>
                <a:gd name="connsiteY5" fmla="*/ 0 h 430700"/>
                <a:gd name="connsiteX6" fmla="*/ 267790 w 406235"/>
                <a:gd name="connsiteY6" fmla="*/ 103196 h 4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235" h="430700">
                  <a:moveTo>
                    <a:pt x="267790" y="103196"/>
                  </a:moveTo>
                  <a:cubicBezTo>
                    <a:pt x="167943" y="45510"/>
                    <a:pt x="78229" y="67764"/>
                    <a:pt x="27497" y="155695"/>
                  </a:cubicBezTo>
                  <a:cubicBezTo>
                    <a:pt x="-21518" y="240648"/>
                    <a:pt x="-5374" y="355443"/>
                    <a:pt x="78906" y="430700"/>
                  </a:cubicBezTo>
                  <a:lnTo>
                    <a:pt x="138445" y="327504"/>
                  </a:lnTo>
                  <a:cubicBezTo>
                    <a:pt x="238293" y="385190"/>
                    <a:pt x="328006" y="362937"/>
                    <a:pt x="378739" y="275005"/>
                  </a:cubicBezTo>
                  <a:cubicBezTo>
                    <a:pt x="427753" y="190052"/>
                    <a:pt x="411610" y="75258"/>
                    <a:pt x="327330" y="0"/>
                  </a:cubicBezTo>
                  <a:lnTo>
                    <a:pt x="267790" y="103196"/>
                  </a:lnTo>
                  <a:close/>
                </a:path>
              </a:pathLst>
            </a:custGeom>
            <a:solidFill>
              <a:srgbClr val="08814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00333E3-22CF-42B3-ADEF-F56119AD4091}"/>
                </a:ext>
              </a:extLst>
            </p:cNvPr>
            <p:cNvSpPr/>
            <p:nvPr/>
          </p:nvSpPr>
          <p:spPr>
            <a:xfrm>
              <a:off x="1773304" y="3109853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69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5"/>
                    <a:pt x="-18376" y="126707"/>
                    <a:pt x="17359" y="64769"/>
                  </a:cubicBezTo>
                  <a:cubicBezTo>
                    <a:pt x="53095" y="2833"/>
                    <a:pt x="132239" y="-18389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D0A535A-0825-4840-A29D-146F050CB4AC}"/>
                </a:ext>
              </a:extLst>
            </p:cNvPr>
            <p:cNvSpPr/>
            <p:nvPr/>
          </p:nvSpPr>
          <p:spPr>
            <a:xfrm>
              <a:off x="1773304" y="312212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BA28994-7D65-40F1-8727-9B2758792000}"/>
                </a:ext>
              </a:extLst>
            </p:cNvPr>
            <p:cNvSpPr/>
            <p:nvPr/>
          </p:nvSpPr>
          <p:spPr>
            <a:xfrm>
              <a:off x="1773304" y="310678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6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66EB6E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47" name="Graphic 148">
            <a:extLst>
              <a:ext uri="{FF2B5EF4-FFF2-40B4-BE49-F238E27FC236}">
                <a16:creationId xmlns:a16="http://schemas.microsoft.com/office/drawing/2014/main" id="{EFC27EBB-41B0-4F73-A87C-2C9B72F72844}"/>
              </a:ext>
            </a:extLst>
          </p:cNvPr>
          <p:cNvGrpSpPr/>
          <p:nvPr/>
        </p:nvGrpSpPr>
        <p:grpSpPr>
          <a:xfrm>
            <a:off x="8299951" y="2827668"/>
            <a:ext cx="587723" cy="799955"/>
            <a:chOff x="9459947" y="2751678"/>
            <a:chExt cx="563503" cy="766990"/>
          </a:xfrm>
          <a:effectLst>
            <a:outerShdw blurRad="63500" dist="889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753F682-2A84-4AD6-8C5F-5C9D6F824CD6}"/>
                </a:ext>
              </a:extLst>
            </p:cNvPr>
            <p:cNvSpPr/>
            <p:nvPr/>
          </p:nvSpPr>
          <p:spPr>
            <a:xfrm>
              <a:off x="9773004" y="2751678"/>
              <a:ext cx="250446" cy="751338"/>
            </a:xfrm>
            <a:custGeom>
              <a:avLst/>
              <a:gdLst>
                <a:gd name="connsiteX0" fmla="*/ 250446 w 250446"/>
                <a:gd name="connsiteY0" fmla="*/ 0 h 751338"/>
                <a:gd name="connsiteX1" fmla="*/ 250446 w 250446"/>
                <a:gd name="connsiteY1" fmla="*/ 751338 h 751338"/>
                <a:gd name="connsiteX2" fmla="*/ 0 w 250446"/>
                <a:gd name="connsiteY2" fmla="*/ 751338 h 751338"/>
                <a:gd name="connsiteX3" fmla="*/ 0 w 250446"/>
                <a:gd name="connsiteY3" fmla="*/ 0 h 751338"/>
                <a:gd name="connsiteX4" fmla="*/ 250446 w 250446"/>
                <a:gd name="connsiteY4" fmla="*/ 0 h 751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446" h="751338">
                  <a:moveTo>
                    <a:pt x="250446" y="0"/>
                  </a:moveTo>
                  <a:lnTo>
                    <a:pt x="250446" y="751338"/>
                  </a:lnTo>
                  <a:lnTo>
                    <a:pt x="0" y="751338"/>
                  </a:lnTo>
                  <a:lnTo>
                    <a:pt x="0" y="0"/>
                  </a:lnTo>
                  <a:lnTo>
                    <a:pt x="250446" y="0"/>
                  </a:lnTo>
                  <a:close/>
                </a:path>
              </a:pathLst>
            </a:custGeom>
            <a:solidFill>
              <a:srgbClr val="E6AD10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52E2A2-246D-4D53-8CFD-8031D584AF8E}"/>
                </a:ext>
              </a:extLst>
            </p:cNvPr>
            <p:cNvSpPr/>
            <p:nvPr/>
          </p:nvSpPr>
          <p:spPr>
            <a:xfrm>
              <a:off x="9616476" y="2942643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A7848B6-CDAC-4F72-8084-CE732CE7C383}"/>
                </a:ext>
              </a:extLst>
            </p:cNvPr>
            <p:cNvSpPr/>
            <p:nvPr/>
          </p:nvSpPr>
          <p:spPr>
            <a:xfrm>
              <a:off x="9616476" y="2955165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18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11C8CC2-AE21-4FC4-9779-2DC358E589B1}"/>
                </a:ext>
              </a:extLst>
            </p:cNvPr>
            <p:cNvSpPr/>
            <p:nvPr/>
          </p:nvSpPr>
          <p:spPr>
            <a:xfrm>
              <a:off x="9616476" y="2939512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F6D751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B21BB6C-38F3-498D-85C2-E1F0337DA7E9}"/>
                </a:ext>
              </a:extLst>
            </p:cNvPr>
            <p:cNvSpPr/>
            <p:nvPr/>
          </p:nvSpPr>
          <p:spPr>
            <a:xfrm>
              <a:off x="9459947" y="3127347"/>
              <a:ext cx="250446" cy="375669"/>
            </a:xfrm>
            <a:custGeom>
              <a:avLst/>
              <a:gdLst>
                <a:gd name="connsiteX0" fmla="*/ 0 w 250446"/>
                <a:gd name="connsiteY0" fmla="*/ 0 h 375669"/>
                <a:gd name="connsiteX1" fmla="*/ 0 w 250446"/>
                <a:gd name="connsiteY1" fmla="*/ 375669 h 375669"/>
                <a:gd name="connsiteX2" fmla="*/ 250446 w 250446"/>
                <a:gd name="connsiteY2" fmla="*/ 375669 h 375669"/>
                <a:gd name="connsiteX3" fmla="*/ 250446 w 250446"/>
                <a:gd name="connsiteY3" fmla="*/ 31306 h 375669"/>
                <a:gd name="connsiteX4" fmla="*/ 219140 w 250446"/>
                <a:gd name="connsiteY4" fmla="*/ 0 h 375669"/>
                <a:gd name="connsiteX5" fmla="*/ 0 w 250446"/>
                <a:gd name="connsiteY5" fmla="*/ 0 h 37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375669">
                  <a:moveTo>
                    <a:pt x="0" y="0"/>
                  </a:moveTo>
                  <a:lnTo>
                    <a:pt x="0" y="375669"/>
                  </a:lnTo>
                  <a:lnTo>
                    <a:pt x="250446" y="375669"/>
                  </a:lnTo>
                  <a:lnTo>
                    <a:pt x="250446" y="31306"/>
                  </a:lnTo>
                  <a:cubicBezTo>
                    <a:pt x="250446" y="14016"/>
                    <a:pt x="236430" y="0"/>
                    <a:pt x="2191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9E589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53" name="Graphic 122">
            <a:extLst>
              <a:ext uri="{FF2B5EF4-FFF2-40B4-BE49-F238E27FC236}">
                <a16:creationId xmlns:a16="http://schemas.microsoft.com/office/drawing/2014/main" id="{4493B484-FAEE-4AF3-8BE4-F72484B74DDF}"/>
              </a:ext>
            </a:extLst>
          </p:cNvPr>
          <p:cNvGrpSpPr/>
          <p:nvPr/>
        </p:nvGrpSpPr>
        <p:grpSpPr>
          <a:xfrm>
            <a:off x="4504297" y="2230249"/>
            <a:ext cx="448529" cy="515396"/>
            <a:chOff x="4356524" y="2186718"/>
            <a:chExt cx="439774" cy="5053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DC0EFA0-0C6C-4A6F-8D99-6E737787776A}"/>
                </a:ext>
              </a:extLst>
            </p:cNvPr>
            <p:cNvSpPr/>
            <p:nvPr/>
          </p:nvSpPr>
          <p:spPr>
            <a:xfrm>
              <a:off x="4356957" y="2186718"/>
              <a:ext cx="439340" cy="151316"/>
            </a:xfrm>
            <a:custGeom>
              <a:avLst/>
              <a:gdLst>
                <a:gd name="connsiteX0" fmla="*/ 0 w 439340"/>
                <a:gd name="connsiteY0" fmla="*/ 125722 h 151316"/>
                <a:gd name="connsiteX1" fmla="*/ 40295 w 439340"/>
                <a:gd name="connsiteY1" fmla="*/ 151317 h 151316"/>
                <a:gd name="connsiteX2" fmla="*/ 219936 w 439340"/>
                <a:gd name="connsiteY2" fmla="*/ 47301 h 151316"/>
                <a:gd name="connsiteX3" fmla="*/ 398711 w 439340"/>
                <a:gd name="connsiteY3" fmla="*/ 151317 h 151316"/>
                <a:gd name="connsiteX4" fmla="*/ 439341 w 439340"/>
                <a:gd name="connsiteY4" fmla="*/ 126374 h 151316"/>
                <a:gd name="connsiteX5" fmla="*/ 219936 w 439340"/>
                <a:gd name="connsiteY5" fmla="*/ 0 h 151316"/>
                <a:gd name="connsiteX6" fmla="*/ 0 w 439340"/>
                <a:gd name="connsiteY6" fmla="*/ 125722 h 151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340" h="151316">
                  <a:moveTo>
                    <a:pt x="0" y="125722"/>
                  </a:moveTo>
                  <a:lnTo>
                    <a:pt x="40295" y="151317"/>
                  </a:lnTo>
                  <a:lnTo>
                    <a:pt x="219936" y="47301"/>
                  </a:lnTo>
                  <a:lnTo>
                    <a:pt x="398711" y="151317"/>
                  </a:lnTo>
                  <a:lnTo>
                    <a:pt x="439341" y="126374"/>
                  </a:lnTo>
                  <a:lnTo>
                    <a:pt x="219936" y="0"/>
                  </a:lnTo>
                  <a:lnTo>
                    <a:pt x="0" y="125722"/>
                  </a:lnTo>
                  <a:close/>
                </a:path>
              </a:pathLst>
            </a:custGeom>
            <a:solidFill>
              <a:srgbClr val="025BA1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7AEEFF5-567B-4C9E-8BC8-1A59D69E7832}"/>
                </a:ext>
              </a:extLst>
            </p:cNvPr>
            <p:cNvSpPr/>
            <p:nvPr/>
          </p:nvSpPr>
          <p:spPr>
            <a:xfrm>
              <a:off x="4356524" y="2312440"/>
              <a:ext cx="439774" cy="379614"/>
            </a:xfrm>
            <a:custGeom>
              <a:avLst/>
              <a:gdLst>
                <a:gd name="connsiteX0" fmla="*/ 220370 w 439774"/>
                <a:gd name="connsiteY0" fmla="*/ 379614 h 379614"/>
                <a:gd name="connsiteX1" fmla="*/ 0 w 439774"/>
                <a:gd name="connsiteY1" fmla="*/ 252096 h 379614"/>
                <a:gd name="connsiteX2" fmla="*/ 0 w 439774"/>
                <a:gd name="connsiteY2" fmla="*/ 0 h 379614"/>
                <a:gd name="connsiteX3" fmla="*/ 40728 w 439774"/>
                <a:gd name="connsiteY3" fmla="*/ 25594 h 379614"/>
                <a:gd name="connsiteX4" fmla="*/ 40728 w 439774"/>
                <a:gd name="connsiteY4" fmla="*/ 227824 h 379614"/>
                <a:gd name="connsiteX5" fmla="*/ 220370 w 439774"/>
                <a:gd name="connsiteY5" fmla="*/ 330399 h 379614"/>
                <a:gd name="connsiteX6" fmla="*/ 399263 w 439774"/>
                <a:gd name="connsiteY6" fmla="*/ 227153 h 379614"/>
                <a:gd name="connsiteX7" fmla="*/ 399263 w 439774"/>
                <a:gd name="connsiteY7" fmla="*/ 25594 h 379614"/>
                <a:gd name="connsiteX8" fmla="*/ 439774 w 439774"/>
                <a:gd name="connsiteY8" fmla="*/ 651 h 379614"/>
                <a:gd name="connsiteX9" fmla="*/ 439774 w 439774"/>
                <a:gd name="connsiteY9" fmla="*/ 253399 h 379614"/>
                <a:gd name="connsiteX10" fmla="*/ 220370 w 439774"/>
                <a:gd name="connsiteY10" fmla="*/ 379614 h 37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774" h="379614">
                  <a:moveTo>
                    <a:pt x="220370" y="379614"/>
                  </a:moveTo>
                  <a:lnTo>
                    <a:pt x="0" y="252096"/>
                  </a:lnTo>
                  <a:lnTo>
                    <a:pt x="0" y="0"/>
                  </a:lnTo>
                  <a:lnTo>
                    <a:pt x="40728" y="25594"/>
                  </a:lnTo>
                  <a:lnTo>
                    <a:pt x="40728" y="227824"/>
                  </a:lnTo>
                  <a:lnTo>
                    <a:pt x="220370" y="330399"/>
                  </a:lnTo>
                  <a:lnTo>
                    <a:pt x="399263" y="227153"/>
                  </a:lnTo>
                  <a:lnTo>
                    <a:pt x="399263" y="25594"/>
                  </a:lnTo>
                  <a:lnTo>
                    <a:pt x="439774" y="651"/>
                  </a:lnTo>
                  <a:lnTo>
                    <a:pt x="439774" y="253399"/>
                  </a:lnTo>
                  <a:lnTo>
                    <a:pt x="220370" y="379614"/>
                  </a:lnTo>
                  <a:close/>
                </a:path>
              </a:pathLst>
            </a:custGeom>
            <a:solidFill>
              <a:srgbClr val="0078D4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66FC9FD-DF75-4C3A-84BB-87923AE9D555}"/>
                </a:ext>
              </a:extLst>
            </p:cNvPr>
            <p:cNvSpPr/>
            <p:nvPr/>
          </p:nvSpPr>
          <p:spPr>
            <a:xfrm>
              <a:off x="4520067" y="2249214"/>
              <a:ext cx="208724" cy="216042"/>
            </a:xfrm>
            <a:custGeom>
              <a:avLst/>
              <a:gdLst>
                <a:gd name="connsiteX0" fmla="*/ 165337 w 208724"/>
                <a:gd name="connsiteY0" fmla="*/ 0 h 216042"/>
                <a:gd name="connsiteX1" fmla="*/ 0 w 208724"/>
                <a:gd name="connsiteY1" fmla="*/ 96418 h 216042"/>
                <a:gd name="connsiteX2" fmla="*/ 10542 w 208724"/>
                <a:gd name="connsiteY2" fmla="*/ 170360 h 216042"/>
                <a:gd name="connsiteX3" fmla="*/ 59999 w 208724"/>
                <a:gd name="connsiteY3" fmla="*/ 183838 h 216042"/>
                <a:gd name="connsiteX4" fmla="*/ 99151 w 208724"/>
                <a:gd name="connsiteY4" fmla="*/ 216043 h 216042"/>
                <a:gd name="connsiteX5" fmla="*/ 132648 w 208724"/>
                <a:gd name="connsiteY5" fmla="*/ 191455 h 216042"/>
                <a:gd name="connsiteX6" fmla="*/ 86639 w 208724"/>
                <a:gd name="connsiteY6" fmla="*/ 150212 h 216042"/>
                <a:gd name="connsiteX7" fmla="*/ 28157 w 208724"/>
                <a:gd name="connsiteY7" fmla="*/ 129867 h 216042"/>
                <a:gd name="connsiteX8" fmla="*/ 208725 w 208724"/>
                <a:gd name="connsiteY8" fmla="*/ 24983 h 216042"/>
                <a:gd name="connsiteX9" fmla="*/ 165376 w 208724"/>
                <a:gd name="connsiteY9" fmla="*/ 39 h 21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724" h="216042">
                  <a:moveTo>
                    <a:pt x="165337" y="0"/>
                  </a:moveTo>
                  <a:lnTo>
                    <a:pt x="0" y="96418"/>
                  </a:lnTo>
                  <a:lnTo>
                    <a:pt x="10542" y="170360"/>
                  </a:lnTo>
                  <a:cubicBezTo>
                    <a:pt x="27850" y="170934"/>
                    <a:pt x="44785" y="175550"/>
                    <a:pt x="59999" y="183838"/>
                  </a:cubicBezTo>
                  <a:cubicBezTo>
                    <a:pt x="84254" y="197454"/>
                    <a:pt x="96688" y="212175"/>
                    <a:pt x="99151" y="216043"/>
                  </a:cubicBezTo>
                  <a:lnTo>
                    <a:pt x="132648" y="191455"/>
                  </a:lnTo>
                  <a:cubicBezTo>
                    <a:pt x="132648" y="191455"/>
                    <a:pt x="111210" y="163177"/>
                    <a:pt x="86639" y="150212"/>
                  </a:cubicBezTo>
                  <a:cubicBezTo>
                    <a:pt x="62068" y="137247"/>
                    <a:pt x="48314" y="132649"/>
                    <a:pt x="28157" y="129867"/>
                  </a:cubicBezTo>
                  <a:lnTo>
                    <a:pt x="208725" y="24983"/>
                  </a:lnTo>
                  <a:lnTo>
                    <a:pt x="165376" y="39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6F940BB-8C72-4CE3-9F6C-43C139FDAD23}"/>
                </a:ext>
              </a:extLst>
            </p:cNvPr>
            <p:cNvSpPr/>
            <p:nvPr/>
          </p:nvSpPr>
          <p:spPr>
            <a:xfrm>
              <a:off x="4425231" y="2495844"/>
              <a:ext cx="208449" cy="133063"/>
            </a:xfrm>
            <a:custGeom>
              <a:avLst/>
              <a:gdLst>
                <a:gd name="connsiteX0" fmla="*/ 0 w 208449"/>
                <a:gd name="connsiteY0" fmla="*/ 108456 h 133063"/>
                <a:gd name="connsiteX1" fmla="*/ 188371 w 208449"/>
                <a:gd name="connsiteY1" fmla="*/ 0 h 133063"/>
                <a:gd name="connsiteX2" fmla="*/ 208449 w 208449"/>
                <a:gd name="connsiteY2" fmla="*/ 37139 h 133063"/>
                <a:gd name="connsiteX3" fmla="*/ 42541 w 208449"/>
                <a:gd name="connsiteY3" fmla="*/ 133063 h 133063"/>
                <a:gd name="connsiteX4" fmla="*/ 0 w 208449"/>
                <a:gd name="connsiteY4" fmla="*/ 108456 h 133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449" h="133063">
                  <a:moveTo>
                    <a:pt x="0" y="108456"/>
                  </a:moveTo>
                  <a:lnTo>
                    <a:pt x="188371" y="0"/>
                  </a:lnTo>
                  <a:lnTo>
                    <a:pt x="208449" y="37139"/>
                  </a:lnTo>
                  <a:lnTo>
                    <a:pt x="42541" y="133063"/>
                  </a:lnTo>
                  <a:lnTo>
                    <a:pt x="0" y="108456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2E0BF91-48C6-452A-997F-49D494D3657D}"/>
                </a:ext>
              </a:extLst>
            </p:cNvPr>
            <p:cNvSpPr/>
            <p:nvPr/>
          </p:nvSpPr>
          <p:spPr>
            <a:xfrm>
              <a:off x="4438335" y="2335982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1E32358-C2E9-41BD-940F-F5FA7E83DC25}"/>
                </a:ext>
              </a:extLst>
            </p:cNvPr>
            <p:cNvSpPr/>
            <p:nvPr/>
          </p:nvSpPr>
          <p:spPr>
            <a:xfrm>
              <a:off x="4612302" y="2439386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9364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3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DCB5F-D107-430F-807E-B4E959701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Azure Synapse Link for Dataverse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80CFB6-754B-4782-9C09-8F680583EC6B}"/>
              </a:ext>
            </a:extLst>
          </p:cNvPr>
          <p:cNvSpPr/>
          <p:nvPr/>
        </p:nvSpPr>
        <p:spPr bwMode="auto">
          <a:xfrm>
            <a:off x="1386663" y="2806456"/>
            <a:ext cx="2526136" cy="932603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E304E939-1B40-467E-809F-B85C1ADFEB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078185" y="3285045"/>
            <a:ext cx="1232421" cy="123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/>
            <a:endParaRPr lang="en-US" sz="183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9C3B69-7629-4A70-B865-9399CEF439B5}"/>
              </a:ext>
            </a:extLst>
          </p:cNvPr>
          <p:cNvSpPr/>
          <p:nvPr/>
        </p:nvSpPr>
        <p:spPr bwMode="auto">
          <a:xfrm>
            <a:off x="4203874" y="2153274"/>
            <a:ext cx="4289975" cy="1657854"/>
          </a:xfrm>
          <a:prstGeom prst="rect">
            <a:avLst/>
          </a:prstGeom>
          <a:solidFill>
            <a:srgbClr val="FFFFFF">
              <a:lumMod val="95000"/>
            </a:srgbClr>
          </a:solidFill>
          <a:ln w="1587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276706-9B2D-4000-98A5-1B20E9E75220}"/>
              </a:ext>
            </a:extLst>
          </p:cNvPr>
          <p:cNvSpPr/>
          <p:nvPr/>
        </p:nvSpPr>
        <p:spPr bwMode="auto">
          <a:xfrm>
            <a:off x="4203874" y="4191264"/>
            <a:ext cx="4289975" cy="1082114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C410B-356B-44FA-866E-FF2EACBD3BD5}"/>
              </a:ext>
            </a:extLst>
          </p:cNvPr>
          <p:cNvSpPr/>
          <p:nvPr/>
        </p:nvSpPr>
        <p:spPr bwMode="auto">
          <a:xfrm>
            <a:off x="8802831" y="2806456"/>
            <a:ext cx="2526136" cy="932603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9CC5D9-3982-4638-8FD0-070F9755289F}"/>
              </a:ext>
            </a:extLst>
          </p:cNvPr>
          <p:cNvSpPr/>
          <p:nvPr/>
        </p:nvSpPr>
        <p:spPr bwMode="auto">
          <a:xfrm>
            <a:off x="1360056" y="2806456"/>
            <a:ext cx="5724703" cy="2466921"/>
          </a:xfrm>
          <a:prstGeom prst="rect">
            <a:avLst/>
          </a:prstGeom>
          <a:noFill/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9" name="TextBox 226">
            <a:extLst>
              <a:ext uri="{FF2B5EF4-FFF2-40B4-BE49-F238E27FC236}">
                <a16:creationId xmlns:a16="http://schemas.microsoft.com/office/drawing/2014/main" id="{3FE4F8FD-5260-4362-AFEF-81AECCE699B8}"/>
              </a:ext>
            </a:extLst>
          </p:cNvPr>
          <p:cNvSpPr txBox="1"/>
          <p:nvPr/>
        </p:nvSpPr>
        <p:spPr>
          <a:xfrm>
            <a:off x="5988630" y="4558585"/>
            <a:ext cx="1732127" cy="4033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428" dirty="0">
                <a:solidFill>
                  <a:srgbClr val="000000"/>
                </a:solidFill>
                <a:latin typeface="Segoe UI Semibold"/>
              </a:rPr>
              <a:t>Azure Data </a:t>
            </a:r>
            <a:br>
              <a:rPr lang="en-US" sz="1428" dirty="0">
                <a:solidFill>
                  <a:srgbClr val="000000"/>
                </a:solidFill>
                <a:latin typeface="Segoe UI Semibold"/>
              </a:rPr>
            </a:br>
            <a:r>
              <a:rPr lang="en-US" sz="1428" dirty="0">
                <a:solidFill>
                  <a:srgbClr val="000000"/>
                </a:solidFill>
                <a:latin typeface="Segoe UI Semibold"/>
              </a:rPr>
              <a:t>Lake Storage</a:t>
            </a:r>
          </a:p>
        </p:txBody>
      </p:sp>
      <p:sp>
        <p:nvSpPr>
          <p:cNvPr id="10" name="TextBox 238">
            <a:extLst>
              <a:ext uri="{FF2B5EF4-FFF2-40B4-BE49-F238E27FC236}">
                <a16:creationId xmlns:a16="http://schemas.microsoft.com/office/drawing/2014/main" id="{E8282D4D-19D4-4790-A20D-C8707398EB80}"/>
              </a:ext>
            </a:extLst>
          </p:cNvPr>
          <p:cNvSpPr txBox="1"/>
          <p:nvPr/>
        </p:nvSpPr>
        <p:spPr>
          <a:xfrm>
            <a:off x="10167158" y="3206814"/>
            <a:ext cx="887299" cy="23052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632" dirty="0">
                <a:solidFill>
                  <a:srgbClr val="000000"/>
                </a:solidFill>
                <a:latin typeface="Segoe UI Semibold"/>
              </a:rPr>
              <a:t>Power BI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B7BD14-09D7-4B9E-960A-485E9392B91E}"/>
              </a:ext>
            </a:extLst>
          </p:cNvPr>
          <p:cNvGrpSpPr/>
          <p:nvPr/>
        </p:nvGrpSpPr>
        <p:grpSpPr>
          <a:xfrm>
            <a:off x="5155877" y="4569194"/>
            <a:ext cx="489150" cy="428180"/>
            <a:chOff x="6560437" y="5493393"/>
            <a:chExt cx="479602" cy="419822"/>
          </a:xfrm>
          <a:effectLst>
            <a:outerShdw blurRad="63500" dist="63500" dir="2700000" algn="tl" rotWithShape="0">
              <a:prstClr val="black">
                <a:alpha val="26000"/>
              </a:prstClr>
            </a:outerShdw>
          </a:effectLst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66A548DD-3FB1-4D9A-B2A5-0A65F4E5C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8105FAE9-84F8-4AFE-A46D-F05A0B6C2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A45CD29E-2B44-43F9-9CB4-EC6A1FBD7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" name="Freeform 24">
              <a:extLst>
                <a:ext uri="{FF2B5EF4-FFF2-40B4-BE49-F238E27FC236}">
                  <a16:creationId xmlns:a16="http://schemas.microsoft.com/office/drawing/2014/main" id="{20A37BFB-C6F7-4E98-A18F-B00507508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493393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" name="Freeform 25">
              <a:extLst>
                <a:ext uri="{FF2B5EF4-FFF2-40B4-BE49-F238E27FC236}">
                  <a16:creationId xmlns:a16="http://schemas.microsoft.com/office/drawing/2014/main" id="{8D151D92-DEB6-4B5E-88E2-4EEB82449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493393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6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6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3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" name="Freeform 26">
              <a:extLst>
                <a:ext uri="{FF2B5EF4-FFF2-40B4-BE49-F238E27FC236}">
                  <a16:creationId xmlns:a16="http://schemas.microsoft.com/office/drawing/2014/main" id="{C57798CB-8A12-485A-BF26-FA16DF4BC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493393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" name="Freeform 27">
              <a:extLst>
                <a:ext uri="{FF2B5EF4-FFF2-40B4-BE49-F238E27FC236}">
                  <a16:creationId xmlns:a16="http://schemas.microsoft.com/office/drawing/2014/main" id="{6A02EF6F-3513-473F-997A-E287BAEF4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" name="Freeform 28">
              <a:extLst>
                <a:ext uri="{FF2B5EF4-FFF2-40B4-BE49-F238E27FC236}">
                  <a16:creationId xmlns:a16="http://schemas.microsoft.com/office/drawing/2014/main" id="{A4926FF9-5424-449E-951E-3B06DDEEC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" name="Freeform 29">
              <a:extLst>
                <a:ext uri="{FF2B5EF4-FFF2-40B4-BE49-F238E27FC236}">
                  <a16:creationId xmlns:a16="http://schemas.microsoft.com/office/drawing/2014/main" id="{54097ABC-A384-48D4-8EC4-894366BAA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805BD7DE-50B7-4AF9-9A2E-DCD0383BA3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815392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083D1152-AFB5-46D8-A910-F985742A7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815392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7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7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32" y="8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5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" name="Freeform 32">
              <a:extLst>
                <a:ext uri="{FF2B5EF4-FFF2-40B4-BE49-F238E27FC236}">
                  <a16:creationId xmlns:a16="http://schemas.microsoft.com/office/drawing/2014/main" id="{B20C6632-3F9A-4F89-829C-9C1D8C20A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815392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" name="Freeform 33">
              <a:extLst>
                <a:ext uri="{FF2B5EF4-FFF2-40B4-BE49-F238E27FC236}">
                  <a16:creationId xmlns:a16="http://schemas.microsoft.com/office/drawing/2014/main" id="{AFA10845-299E-4DDF-9FE6-09D9216CE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2715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5" name="Freeform 34">
              <a:extLst>
                <a:ext uri="{FF2B5EF4-FFF2-40B4-BE49-F238E27FC236}">
                  <a16:creationId xmlns:a16="http://schemas.microsoft.com/office/drawing/2014/main" id="{2223D9A5-4EBB-4953-BA7A-E83A0C717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3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6" name="Freeform 35">
              <a:extLst>
                <a:ext uri="{FF2B5EF4-FFF2-40B4-BE49-F238E27FC236}">
                  <a16:creationId xmlns:a16="http://schemas.microsoft.com/office/drawing/2014/main" id="{8C400416-0E3B-4E10-8844-96174E7EF3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659148"/>
              <a:ext cx="62498" cy="96464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7" name="Freeform 36">
              <a:extLst>
                <a:ext uri="{FF2B5EF4-FFF2-40B4-BE49-F238E27FC236}">
                  <a16:creationId xmlns:a16="http://schemas.microsoft.com/office/drawing/2014/main" id="{1D602419-BE09-4E2D-80D9-1F69B0978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8863A25A-1F03-4687-B946-165637908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FFBC1683-B25F-4263-9CC5-EC4DEA5E5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00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30" name="TextBox 320">
            <a:extLst>
              <a:ext uri="{FF2B5EF4-FFF2-40B4-BE49-F238E27FC236}">
                <a16:creationId xmlns:a16="http://schemas.microsoft.com/office/drawing/2014/main" id="{A6169B39-2EC3-4D7B-B49E-ECF34786A901}"/>
              </a:ext>
            </a:extLst>
          </p:cNvPr>
          <p:cNvSpPr txBox="1"/>
          <p:nvPr/>
        </p:nvSpPr>
        <p:spPr>
          <a:xfrm>
            <a:off x="2433088" y="3158246"/>
            <a:ext cx="1733051" cy="3458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224" kern="0" dirty="0">
                <a:solidFill>
                  <a:srgbClr val="000000"/>
                </a:solidFill>
                <a:latin typeface="Segoe UI Semibold"/>
              </a:rPr>
              <a:t>Azure Synapse </a:t>
            </a:r>
            <a:br>
              <a:rPr lang="en-US" sz="1224" kern="0" dirty="0">
                <a:solidFill>
                  <a:srgbClr val="000000"/>
                </a:solidFill>
                <a:latin typeface="Segoe UI Semibold"/>
              </a:rPr>
            </a:br>
            <a:r>
              <a:rPr lang="en-US" sz="1224" kern="0" dirty="0">
                <a:solidFill>
                  <a:srgbClr val="000000"/>
                </a:solidFill>
                <a:latin typeface="Segoe UI Semibold"/>
              </a:rPr>
              <a:t>Link for Dataverse</a:t>
            </a:r>
          </a:p>
        </p:txBody>
      </p:sp>
      <p:sp>
        <p:nvSpPr>
          <p:cNvPr id="31" name="TextBox 109">
            <a:extLst>
              <a:ext uri="{FF2B5EF4-FFF2-40B4-BE49-F238E27FC236}">
                <a16:creationId xmlns:a16="http://schemas.microsoft.com/office/drawing/2014/main" id="{C6DBCA0F-1E51-46BD-9F49-A41E1EB0A8DD}"/>
              </a:ext>
            </a:extLst>
          </p:cNvPr>
          <p:cNvSpPr txBox="1"/>
          <p:nvPr/>
        </p:nvSpPr>
        <p:spPr>
          <a:xfrm>
            <a:off x="5155877" y="2277372"/>
            <a:ext cx="2255960" cy="4610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632" dirty="0">
                <a:solidFill>
                  <a:srgbClr val="000000"/>
                </a:solidFill>
                <a:latin typeface="Segoe UI Semibold"/>
              </a:rPr>
              <a:t>Azure Synapse Analytics</a:t>
            </a:r>
          </a:p>
        </p:txBody>
      </p:sp>
      <p:sp>
        <p:nvSpPr>
          <p:cNvPr id="32" name="Cylinder 31">
            <a:extLst>
              <a:ext uri="{FF2B5EF4-FFF2-40B4-BE49-F238E27FC236}">
                <a16:creationId xmlns:a16="http://schemas.microsoft.com/office/drawing/2014/main" id="{1F0FC15B-C07E-4256-8D1A-4514D79770D9}"/>
              </a:ext>
            </a:extLst>
          </p:cNvPr>
          <p:cNvSpPr/>
          <p:nvPr/>
        </p:nvSpPr>
        <p:spPr>
          <a:xfrm>
            <a:off x="4982766" y="2871541"/>
            <a:ext cx="827794" cy="827006"/>
          </a:xfrm>
          <a:prstGeom prst="can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Auto-Created Views</a:t>
            </a:r>
          </a:p>
        </p:txBody>
      </p:sp>
      <p:sp>
        <p:nvSpPr>
          <p:cNvPr id="33" name="Cylinder 32">
            <a:extLst>
              <a:ext uri="{FF2B5EF4-FFF2-40B4-BE49-F238E27FC236}">
                <a16:creationId xmlns:a16="http://schemas.microsoft.com/office/drawing/2014/main" id="{B97791AE-CACF-4D70-B813-7E164090FCFD}"/>
              </a:ext>
            </a:extLst>
          </p:cNvPr>
          <p:cNvSpPr/>
          <p:nvPr/>
        </p:nvSpPr>
        <p:spPr>
          <a:xfrm>
            <a:off x="7174747" y="2863503"/>
            <a:ext cx="827794" cy="827006"/>
          </a:xfrm>
          <a:prstGeom prst="can">
            <a:avLst/>
          </a:prstGeom>
          <a:solidFill>
            <a:schemeClr val="accent6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Custom Report</a:t>
            </a:r>
            <a:br>
              <a:rPr lang="en-US" sz="1224" dirty="0">
                <a:solidFill>
                  <a:prstClr val="white"/>
                </a:solidFill>
                <a:latin typeface="Calibri" panose="020F0502020204030204"/>
              </a:rPr>
            </a:br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Views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5AC5D9CA-DE59-40AA-8D4F-C352A6EF5817}"/>
              </a:ext>
            </a:extLst>
          </p:cNvPr>
          <p:cNvCxnSpPr>
            <a:cxnSpLocks/>
          </p:cNvCxnSpPr>
          <p:nvPr/>
        </p:nvCxnSpPr>
        <p:spPr>
          <a:xfrm rot="16200000" flipH="1">
            <a:off x="2919730" y="2698405"/>
            <a:ext cx="1089627" cy="3045204"/>
          </a:xfrm>
          <a:prstGeom prst="bentConnector2">
            <a:avLst/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7B41B60-AC69-4338-9C4B-8D8C18EB06AA}"/>
              </a:ext>
            </a:extLst>
          </p:cNvPr>
          <p:cNvCxnSpPr/>
          <p:nvPr/>
        </p:nvCxnSpPr>
        <p:spPr>
          <a:xfrm flipV="1">
            <a:off x="5413198" y="3790250"/>
            <a:ext cx="0" cy="683514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B8A59B1-E2FE-47A4-9E34-05C09444D3E4}"/>
              </a:ext>
            </a:extLst>
          </p:cNvPr>
          <p:cNvCxnSpPr/>
          <p:nvPr/>
        </p:nvCxnSpPr>
        <p:spPr>
          <a:xfrm>
            <a:off x="5981256" y="3298353"/>
            <a:ext cx="1107996" cy="0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8731BCA7-6B5E-4C6F-A140-B5EC563B22A0}"/>
              </a:ext>
            </a:extLst>
          </p:cNvPr>
          <p:cNvCxnSpPr>
            <a:cxnSpLocks/>
          </p:cNvCxnSpPr>
          <p:nvPr/>
        </p:nvCxnSpPr>
        <p:spPr>
          <a:xfrm>
            <a:off x="8062164" y="3339891"/>
            <a:ext cx="1085212" cy="0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8AD8406-CB83-4F95-87A4-5604163047F4}"/>
              </a:ext>
            </a:extLst>
          </p:cNvPr>
          <p:cNvCxnSpPr>
            <a:cxnSpLocks/>
          </p:cNvCxnSpPr>
          <p:nvPr/>
        </p:nvCxnSpPr>
        <p:spPr>
          <a:xfrm flipV="1">
            <a:off x="7574908" y="3743137"/>
            <a:ext cx="0" cy="1042226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798C81B-7975-420F-BFA1-335D6257785F}"/>
              </a:ext>
            </a:extLst>
          </p:cNvPr>
          <p:cNvCxnSpPr>
            <a:cxnSpLocks/>
          </p:cNvCxnSpPr>
          <p:nvPr/>
        </p:nvCxnSpPr>
        <p:spPr>
          <a:xfrm flipV="1">
            <a:off x="3718080" y="3284737"/>
            <a:ext cx="1205107" cy="13616"/>
          </a:xfrm>
          <a:prstGeom prst="straightConnector1">
            <a:avLst/>
          </a:prstGeom>
          <a:ln w="57150">
            <a:prstDash val="sysDot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aphic 8">
            <a:extLst>
              <a:ext uri="{FF2B5EF4-FFF2-40B4-BE49-F238E27FC236}">
                <a16:creationId xmlns:a16="http://schemas.microsoft.com/office/drawing/2014/main" id="{FB22DFB9-9E68-48C6-9A8C-39A9742AE960}"/>
              </a:ext>
            </a:extLst>
          </p:cNvPr>
          <p:cNvGrpSpPr/>
          <p:nvPr/>
        </p:nvGrpSpPr>
        <p:grpSpPr>
          <a:xfrm>
            <a:off x="1566061" y="2962387"/>
            <a:ext cx="777039" cy="626375"/>
            <a:chOff x="1534629" y="2953882"/>
            <a:chExt cx="736133" cy="564832"/>
          </a:xfrm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1645350-B02C-4A6A-8B87-270C395F073F}"/>
                </a:ext>
              </a:extLst>
            </p:cNvPr>
            <p:cNvSpPr/>
            <p:nvPr/>
          </p:nvSpPr>
          <p:spPr>
            <a:xfrm>
              <a:off x="1534629" y="2953882"/>
              <a:ext cx="571188" cy="557534"/>
            </a:xfrm>
            <a:custGeom>
              <a:avLst/>
              <a:gdLst>
                <a:gd name="connsiteX0" fmla="*/ 303398 w 571188"/>
                <a:gd name="connsiteY0" fmla="*/ 394569 h 557534"/>
                <a:gd name="connsiteX1" fmla="*/ 543691 w 571188"/>
                <a:gd name="connsiteY1" fmla="*/ 342071 h 557534"/>
                <a:gd name="connsiteX2" fmla="*/ 483167 w 571188"/>
                <a:gd name="connsiteY2" fmla="*/ 59299 h 557534"/>
                <a:gd name="connsiteX3" fmla="*/ 106996 w 571188"/>
                <a:gd name="connsiteY3" fmla="*/ 81627 h 557534"/>
                <a:gd name="connsiteX4" fmla="*/ 30990 w 571188"/>
                <a:gd name="connsiteY4" fmla="*/ 486044 h 557534"/>
                <a:gd name="connsiteX5" fmla="*/ 31026 w 571188"/>
                <a:gd name="connsiteY5" fmla="*/ 486046 h 557534"/>
                <a:gd name="connsiteX6" fmla="*/ 80676 w 571188"/>
                <a:gd name="connsiteY6" fmla="*/ 541502 h 557534"/>
                <a:gd name="connsiteX7" fmla="*/ 243791 w 571188"/>
                <a:gd name="connsiteY7" fmla="*/ 497820 h 557534"/>
                <a:gd name="connsiteX8" fmla="*/ 243826 w 571188"/>
                <a:gd name="connsiteY8" fmla="*/ 497822 h 557534"/>
                <a:gd name="connsiteX9" fmla="*/ 303398 w 571188"/>
                <a:gd name="connsiteY9" fmla="*/ 394569 h 55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8" h="557534">
                  <a:moveTo>
                    <a:pt x="303398" y="394569"/>
                  </a:moveTo>
                  <a:cubicBezTo>
                    <a:pt x="403245" y="452255"/>
                    <a:pt x="492959" y="430002"/>
                    <a:pt x="543691" y="342071"/>
                  </a:cubicBezTo>
                  <a:cubicBezTo>
                    <a:pt x="594424" y="254140"/>
                    <a:pt x="575350" y="134238"/>
                    <a:pt x="483167" y="59299"/>
                  </a:cubicBezTo>
                  <a:cubicBezTo>
                    <a:pt x="381954" y="-22981"/>
                    <a:pt x="223699" y="-23349"/>
                    <a:pt x="106996" y="81627"/>
                  </a:cubicBezTo>
                  <a:cubicBezTo>
                    <a:pt x="2164" y="175925"/>
                    <a:pt x="-30632" y="342071"/>
                    <a:pt x="30990" y="486044"/>
                  </a:cubicBezTo>
                  <a:lnTo>
                    <a:pt x="31026" y="486046"/>
                  </a:lnTo>
                  <a:cubicBezTo>
                    <a:pt x="40888" y="508572"/>
                    <a:pt x="57760" y="528263"/>
                    <a:pt x="80676" y="541502"/>
                  </a:cubicBezTo>
                  <a:cubicBezTo>
                    <a:pt x="137780" y="574494"/>
                    <a:pt x="210793" y="554934"/>
                    <a:pt x="243791" y="497820"/>
                  </a:cubicBezTo>
                  <a:lnTo>
                    <a:pt x="243826" y="497822"/>
                  </a:lnTo>
                  <a:lnTo>
                    <a:pt x="303398" y="394569"/>
                  </a:lnTo>
                  <a:close/>
                </a:path>
              </a:pathLst>
            </a:custGeom>
            <a:solidFill>
              <a:srgbClr val="096738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1801B8D-DA01-442C-9F3D-CEEFAC4881F4}"/>
                </a:ext>
              </a:extLst>
            </p:cNvPr>
            <p:cNvSpPr/>
            <p:nvPr/>
          </p:nvSpPr>
          <p:spPr>
            <a:xfrm>
              <a:off x="1699575" y="2961174"/>
              <a:ext cx="571187" cy="557540"/>
            </a:xfrm>
            <a:custGeom>
              <a:avLst/>
              <a:gdLst>
                <a:gd name="connsiteX0" fmla="*/ 540467 w 571187"/>
                <a:gd name="connsiteY0" fmla="*/ 72185 h 557540"/>
                <a:gd name="connsiteX1" fmla="*/ 540494 w 571187"/>
                <a:gd name="connsiteY1" fmla="*/ 72187 h 557540"/>
                <a:gd name="connsiteX2" fmla="*/ 464192 w 571187"/>
                <a:gd name="connsiteY2" fmla="*/ 475913 h 557540"/>
                <a:gd name="connsiteX3" fmla="*/ 88021 w 571187"/>
                <a:gd name="connsiteY3" fmla="*/ 498241 h 557540"/>
                <a:gd name="connsiteX4" fmla="*/ 27497 w 571187"/>
                <a:gd name="connsiteY4" fmla="*/ 215469 h 557540"/>
                <a:gd name="connsiteX5" fmla="*/ 267790 w 571187"/>
                <a:gd name="connsiteY5" fmla="*/ 162970 h 557540"/>
                <a:gd name="connsiteX6" fmla="*/ 327335 w 571187"/>
                <a:gd name="connsiteY6" fmla="*/ 59764 h 557540"/>
                <a:gd name="connsiteX7" fmla="*/ 327368 w 571187"/>
                <a:gd name="connsiteY7" fmla="*/ 59766 h 557540"/>
                <a:gd name="connsiteX8" fmla="*/ 490514 w 571187"/>
                <a:gd name="connsiteY8" fmla="*/ 16032 h 557540"/>
                <a:gd name="connsiteX9" fmla="*/ 540467 w 571187"/>
                <a:gd name="connsiteY9" fmla="*/ 72185 h 55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7" h="557540">
                  <a:moveTo>
                    <a:pt x="540467" y="72185"/>
                  </a:moveTo>
                  <a:lnTo>
                    <a:pt x="540494" y="72187"/>
                  </a:lnTo>
                  <a:cubicBezTo>
                    <a:pt x="601715" y="216000"/>
                    <a:pt x="568856" y="381766"/>
                    <a:pt x="464192" y="475913"/>
                  </a:cubicBezTo>
                  <a:cubicBezTo>
                    <a:pt x="347489" y="580890"/>
                    <a:pt x="189234" y="580521"/>
                    <a:pt x="88021" y="498241"/>
                  </a:cubicBezTo>
                  <a:cubicBezTo>
                    <a:pt x="-4162" y="423303"/>
                    <a:pt x="-23236" y="303401"/>
                    <a:pt x="27497" y="215469"/>
                  </a:cubicBezTo>
                  <a:cubicBezTo>
                    <a:pt x="78229" y="127538"/>
                    <a:pt x="167943" y="105284"/>
                    <a:pt x="267790" y="162970"/>
                  </a:cubicBezTo>
                  <a:lnTo>
                    <a:pt x="327335" y="59764"/>
                  </a:lnTo>
                  <a:lnTo>
                    <a:pt x="327368" y="59766"/>
                  </a:lnTo>
                  <a:cubicBezTo>
                    <a:pt x="360353" y="2611"/>
                    <a:pt x="433393" y="-16969"/>
                    <a:pt x="490514" y="16032"/>
                  </a:cubicBezTo>
                  <a:cubicBezTo>
                    <a:pt x="513666" y="29408"/>
                    <a:pt x="530650" y="49369"/>
                    <a:pt x="540467" y="72185"/>
                  </a:cubicBezTo>
                  <a:close/>
                </a:path>
              </a:pathLst>
            </a:custGeom>
            <a:solidFill>
              <a:srgbClr val="4ED06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16CA5C-3146-4BDC-A475-773C6165404B}"/>
                </a:ext>
              </a:extLst>
            </p:cNvPr>
            <p:cNvSpPr/>
            <p:nvPr/>
          </p:nvSpPr>
          <p:spPr>
            <a:xfrm>
              <a:off x="1699604" y="3020954"/>
              <a:ext cx="406235" cy="430700"/>
            </a:xfrm>
            <a:custGeom>
              <a:avLst/>
              <a:gdLst>
                <a:gd name="connsiteX0" fmla="*/ 267790 w 406235"/>
                <a:gd name="connsiteY0" fmla="*/ 103196 h 430700"/>
                <a:gd name="connsiteX1" fmla="*/ 27497 w 406235"/>
                <a:gd name="connsiteY1" fmla="*/ 155695 h 430700"/>
                <a:gd name="connsiteX2" fmla="*/ 78906 w 406235"/>
                <a:gd name="connsiteY2" fmla="*/ 430700 h 430700"/>
                <a:gd name="connsiteX3" fmla="*/ 138445 w 406235"/>
                <a:gd name="connsiteY3" fmla="*/ 327504 h 430700"/>
                <a:gd name="connsiteX4" fmla="*/ 378739 w 406235"/>
                <a:gd name="connsiteY4" fmla="*/ 275005 h 430700"/>
                <a:gd name="connsiteX5" fmla="*/ 327330 w 406235"/>
                <a:gd name="connsiteY5" fmla="*/ 0 h 430700"/>
                <a:gd name="connsiteX6" fmla="*/ 267790 w 406235"/>
                <a:gd name="connsiteY6" fmla="*/ 103196 h 4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235" h="430700">
                  <a:moveTo>
                    <a:pt x="267790" y="103196"/>
                  </a:moveTo>
                  <a:cubicBezTo>
                    <a:pt x="167943" y="45510"/>
                    <a:pt x="78229" y="67764"/>
                    <a:pt x="27497" y="155695"/>
                  </a:cubicBezTo>
                  <a:cubicBezTo>
                    <a:pt x="-21518" y="240648"/>
                    <a:pt x="-5374" y="355443"/>
                    <a:pt x="78906" y="430700"/>
                  </a:cubicBezTo>
                  <a:lnTo>
                    <a:pt x="138445" y="327504"/>
                  </a:lnTo>
                  <a:cubicBezTo>
                    <a:pt x="238293" y="385190"/>
                    <a:pt x="328006" y="362937"/>
                    <a:pt x="378739" y="275005"/>
                  </a:cubicBezTo>
                  <a:cubicBezTo>
                    <a:pt x="427753" y="190052"/>
                    <a:pt x="411610" y="75258"/>
                    <a:pt x="327330" y="0"/>
                  </a:cubicBezTo>
                  <a:lnTo>
                    <a:pt x="267790" y="103196"/>
                  </a:lnTo>
                  <a:close/>
                </a:path>
              </a:pathLst>
            </a:custGeom>
            <a:solidFill>
              <a:srgbClr val="08814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00333E3-22CF-42B3-ADEF-F56119AD4091}"/>
                </a:ext>
              </a:extLst>
            </p:cNvPr>
            <p:cNvSpPr/>
            <p:nvPr/>
          </p:nvSpPr>
          <p:spPr>
            <a:xfrm>
              <a:off x="1773304" y="3109853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69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5"/>
                    <a:pt x="-18376" y="126707"/>
                    <a:pt x="17359" y="64769"/>
                  </a:cubicBezTo>
                  <a:cubicBezTo>
                    <a:pt x="53095" y="2833"/>
                    <a:pt x="132239" y="-18389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D0A535A-0825-4840-A29D-146F050CB4AC}"/>
                </a:ext>
              </a:extLst>
            </p:cNvPr>
            <p:cNvSpPr/>
            <p:nvPr/>
          </p:nvSpPr>
          <p:spPr>
            <a:xfrm>
              <a:off x="1773304" y="312212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BA28994-7D65-40F1-8727-9B2758792000}"/>
                </a:ext>
              </a:extLst>
            </p:cNvPr>
            <p:cNvSpPr/>
            <p:nvPr/>
          </p:nvSpPr>
          <p:spPr>
            <a:xfrm>
              <a:off x="1773304" y="310678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6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66EB6E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47" name="Graphic 148">
            <a:extLst>
              <a:ext uri="{FF2B5EF4-FFF2-40B4-BE49-F238E27FC236}">
                <a16:creationId xmlns:a16="http://schemas.microsoft.com/office/drawing/2014/main" id="{EFC27EBB-41B0-4F73-A87C-2C9B72F72844}"/>
              </a:ext>
            </a:extLst>
          </p:cNvPr>
          <p:cNvGrpSpPr/>
          <p:nvPr/>
        </p:nvGrpSpPr>
        <p:grpSpPr>
          <a:xfrm>
            <a:off x="9340854" y="2868181"/>
            <a:ext cx="587723" cy="799955"/>
            <a:chOff x="9459947" y="2751678"/>
            <a:chExt cx="563503" cy="766990"/>
          </a:xfrm>
          <a:effectLst>
            <a:outerShdw blurRad="63500" dist="889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753F682-2A84-4AD6-8C5F-5C9D6F824CD6}"/>
                </a:ext>
              </a:extLst>
            </p:cNvPr>
            <p:cNvSpPr/>
            <p:nvPr/>
          </p:nvSpPr>
          <p:spPr>
            <a:xfrm>
              <a:off x="9773004" y="2751678"/>
              <a:ext cx="250446" cy="751338"/>
            </a:xfrm>
            <a:custGeom>
              <a:avLst/>
              <a:gdLst>
                <a:gd name="connsiteX0" fmla="*/ 250446 w 250446"/>
                <a:gd name="connsiteY0" fmla="*/ 0 h 751338"/>
                <a:gd name="connsiteX1" fmla="*/ 250446 w 250446"/>
                <a:gd name="connsiteY1" fmla="*/ 751338 h 751338"/>
                <a:gd name="connsiteX2" fmla="*/ 0 w 250446"/>
                <a:gd name="connsiteY2" fmla="*/ 751338 h 751338"/>
                <a:gd name="connsiteX3" fmla="*/ 0 w 250446"/>
                <a:gd name="connsiteY3" fmla="*/ 0 h 751338"/>
                <a:gd name="connsiteX4" fmla="*/ 250446 w 250446"/>
                <a:gd name="connsiteY4" fmla="*/ 0 h 751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446" h="751338">
                  <a:moveTo>
                    <a:pt x="250446" y="0"/>
                  </a:moveTo>
                  <a:lnTo>
                    <a:pt x="250446" y="751338"/>
                  </a:lnTo>
                  <a:lnTo>
                    <a:pt x="0" y="751338"/>
                  </a:lnTo>
                  <a:lnTo>
                    <a:pt x="0" y="0"/>
                  </a:lnTo>
                  <a:lnTo>
                    <a:pt x="250446" y="0"/>
                  </a:lnTo>
                  <a:close/>
                </a:path>
              </a:pathLst>
            </a:custGeom>
            <a:solidFill>
              <a:srgbClr val="E6AD10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52E2A2-246D-4D53-8CFD-8031D584AF8E}"/>
                </a:ext>
              </a:extLst>
            </p:cNvPr>
            <p:cNvSpPr/>
            <p:nvPr/>
          </p:nvSpPr>
          <p:spPr>
            <a:xfrm>
              <a:off x="9616476" y="2942643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A7848B6-CDAC-4F72-8084-CE732CE7C383}"/>
                </a:ext>
              </a:extLst>
            </p:cNvPr>
            <p:cNvSpPr/>
            <p:nvPr/>
          </p:nvSpPr>
          <p:spPr>
            <a:xfrm>
              <a:off x="9616476" y="2955165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18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11C8CC2-AE21-4FC4-9779-2DC358E589B1}"/>
                </a:ext>
              </a:extLst>
            </p:cNvPr>
            <p:cNvSpPr/>
            <p:nvPr/>
          </p:nvSpPr>
          <p:spPr>
            <a:xfrm>
              <a:off x="9616476" y="2939512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F6D751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B21BB6C-38F3-498D-85C2-E1F0337DA7E9}"/>
                </a:ext>
              </a:extLst>
            </p:cNvPr>
            <p:cNvSpPr/>
            <p:nvPr/>
          </p:nvSpPr>
          <p:spPr>
            <a:xfrm>
              <a:off x="9459947" y="3127347"/>
              <a:ext cx="250446" cy="375669"/>
            </a:xfrm>
            <a:custGeom>
              <a:avLst/>
              <a:gdLst>
                <a:gd name="connsiteX0" fmla="*/ 0 w 250446"/>
                <a:gd name="connsiteY0" fmla="*/ 0 h 375669"/>
                <a:gd name="connsiteX1" fmla="*/ 0 w 250446"/>
                <a:gd name="connsiteY1" fmla="*/ 375669 h 375669"/>
                <a:gd name="connsiteX2" fmla="*/ 250446 w 250446"/>
                <a:gd name="connsiteY2" fmla="*/ 375669 h 375669"/>
                <a:gd name="connsiteX3" fmla="*/ 250446 w 250446"/>
                <a:gd name="connsiteY3" fmla="*/ 31306 h 375669"/>
                <a:gd name="connsiteX4" fmla="*/ 219140 w 250446"/>
                <a:gd name="connsiteY4" fmla="*/ 0 h 375669"/>
                <a:gd name="connsiteX5" fmla="*/ 0 w 250446"/>
                <a:gd name="connsiteY5" fmla="*/ 0 h 37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375669">
                  <a:moveTo>
                    <a:pt x="0" y="0"/>
                  </a:moveTo>
                  <a:lnTo>
                    <a:pt x="0" y="375669"/>
                  </a:lnTo>
                  <a:lnTo>
                    <a:pt x="250446" y="375669"/>
                  </a:lnTo>
                  <a:lnTo>
                    <a:pt x="250446" y="31306"/>
                  </a:lnTo>
                  <a:cubicBezTo>
                    <a:pt x="250446" y="14016"/>
                    <a:pt x="236430" y="0"/>
                    <a:pt x="2191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9E589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53" name="Graphic 122">
            <a:extLst>
              <a:ext uri="{FF2B5EF4-FFF2-40B4-BE49-F238E27FC236}">
                <a16:creationId xmlns:a16="http://schemas.microsoft.com/office/drawing/2014/main" id="{4493B484-FAEE-4AF3-8BE4-F72484B74DDF}"/>
              </a:ext>
            </a:extLst>
          </p:cNvPr>
          <p:cNvGrpSpPr/>
          <p:nvPr/>
        </p:nvGrpSpPr>
        <p:grpSpPr>
          <a:xfrm>
            <a:off x="4444132" y="2230249"/>
            <a:ext cx="448529" cy="515396"/>
            <a:chOff x="4356524" y="2186718"/>
            <a:chExt cx="439774" cy="5053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DC0EFA0-0C6C-4A6F-8D99-6E737787776A}"/>
                </a:ext>
              </a:extLst>
            </p:cNvPr>
            <p:cNvSpPr/>
            <p:nvPr/>
          </p:nvSpPr>
          <p:spPr>
            <a:xfrm>
              <a:off x="4356957" y="2186718"/>
              <a:ext cx="439340" cy="151316"/>
            </a:xfrm>
            <a:custGeom>
              <a:avLst/>
              <a:gdLst>
                <a:gd name="connsiteX0" fmla="*/ 0 w 439340"/>
                <a:gd name="connsiteY0" fmla="*/ 125722 h 151316"/>
                <a:gd name="connsiteX1" fmla="*/ 40295 w 439340"/>
                <a:gd name="connsiteY1" fmla="*/ 151317 h 151316"/>
                <a:gd name="connsiteX2" fmla="*/ 219936 w 439340"/>
                <a:gd name="connsiteY2" fmla="*/ 47301 h 151316"/>
                <a:gd name="connsiteX3" fmla="*/ 398711 w 439340"/>
                <a:gd name="connsiteY3" fmla="*/ 151317 h 151316"/>
                <a:gd name="connsiteX4" fmla="*/ 439341 w 439340"/>
                <a:gd name="connsiteY4" fmla="*/ 126374 h 151316"/>
                <a:gd name="connsiteX5" fmla="*/ 219936 w 439340"/>
                <a:gd name="connsiteY5" fmla="*/ 0 h 151316"/>
                <a:gd name="connsiteX6" fmla="*/ 0 w 439340"/>
                <a:gd name="connsiteY6" fmla="*/ 125722 h 151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340" h="151316">
                  <a:moveTo>
                    <a:pt x="0" y="125722"/>
                  </a:moveTo>
                  <a:lnTo>
                    <a:pt x="40295" y="151317"/>
                  </a:lnTo>
                  <a:lnTo>
                    <a:pt x="219936" y="47301"/>
                  </a:lnTo>
                  <a:lnTo>
                    <a:pt x="398711" y="151317"/>
                  </a:lnTo>
                  <a:lnTo>
                    <a:pt x="439341" y="126374"/>
                  </a:lnTo>
                  <a:lnTo>
                    <a:pt x="219936" y="0"/>
                  </a:lnTo>
                  <a:lnTo>
                    <a:pt x="0" y="125722"/>
                  </a:lnTo>
                  <a:close/>
                </a:path>
              </a:pathLst>
            </a:custGeom>
            <a:solidFill>
              <a:srgbClr val="025BA1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7AEEFF5-567B-4C9E-8BC8-1A59D69E7832}"/>
                </a:ext>
              </a:extLst>
            </p:cNvPr>
            <p:cNvSpPr/>
            <p:nvPr/>
          </p:nvSpPr>
          <p:spPr>
            <a:xfrm>
              <a:off x="4356524" y="2312440"/>
              <a:ext cx="439774" cy="379614"/>
            </a:xfrm>
            <a:custGeom>
              <a:avLst/>
              <a:gdLst>
                <a:gd name="connsiteX0" fmla="*/ 220370 w 439774"/>
                <a:gd name="connsiteY0" fmla="*/ 379614 h 379614"/>
                <a:gd name="connsiteX1" fmla="*/ 0 w 439774"/>
                <a:gd name="connsiteY1" fmla="*/ 252096 h 379614"/>
                <a:gd name="connsiteX2" fmla="*/ 0 w 439774"/>
                <a:gd name="connsiteY2" fmla="*/ 0 h 379614"/>
                <a:gd name="connsiteX3" fmla="*/ 40728 w 439774"/>
                <a:gd name="connsiteY3" fmla="*/ 25594 h 379614"/>
                <a:gd name="connsiteX4" fmla="*/ 40728 w 439774"/>
                <a:gd name="connsiteY4" fmla="*/ 227824 h 379614"/>
                <a:gd name="connsiteX5" fmla="*/ 220370 w 439774"/>
                <a:gd name="connsiteY5" fmla="*/ 330399 h 379614"/>
                <a:gd name="connsiteX6" fmla="*/ 399263 w 439774"/>
                <a:gd name="connsiteY6" fmla="*/ 227153 h 379614"/>
                <a:gd name="connsiteX7" fmla="*/ 399263 w 439774"/>
                <a:gd name="connsiteY7" fmla="*/ 25594 h 379614"/>
                <a:gd name="connsiteX8" fmla="*/ 439774 w 439774"/>
                <a:gd name="connsiteY8" fmla="*/ 651 h 379614"/>
                <a:gd name="connsiteX9" fmla="*/ 439774 w 439774"/>
                <a:gd name="connsiteY9" fmla="*/ 253399 h 379614"/>
                <a:gd name="connsiteX10" fmla="*/ 220370 w 439774"/>
                <a:gd name="connsiteY10" fmla="*/ 379614 h 37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774" h="379614">
                  <a:moveTo>
                    <a:pt x="220370" y="379614"/>
                  </a:moveTo>
                  <a:lnTo>
                    <a:pt x="0" y="252096"/>
                  </a:lnTo>
                  <a:lnTo>
                    <a:pt x="0" y="0"/>
                  </a:lnTo>
                  <a:lnTo>
                    <a:pt x="40728" y="25594"/>
                  </a:lnTo>
                  <a:lnTo>
                    <a:pt x="40728" y="227824"/>
                  </a:lnTo>
                  <a:lnTo>
                    <a:pt x="220370" y="330399"/>
                  </a:lnTo>
                  <a:lnTo>
                    <a:pt x="399263" y="227153"/>
                  </a:lnTo>
                  <a:lnTo>
                    <a:pt x="399263" y="25594"/>
                  </a:lnTo>
                  <a:lnTo>
                    <a:pt x="439774" y="651"/>
                  </a:lnTo>
                  <a:lnTo>
                    <a:pt x="439774" y="253399"/>
                  </a:lnTo>
                  <a:lnTo>
                    <a:pt x="220370" y="379614"/>
                  </a:lnTo>
                  <a:close/>
                </a:path>
              </a:pathLst>
            </a:custGeom>
            <a:solidFill>
              <a:srgbClr val="0078D4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66FC9FD-DF75-4C3A-84BB-87923AE9D555}"/>
                </a:ext>
              </a:extLst>
            </p:cNvPr>
            <p:cNvSpPr/>
            <p:nvPr/>
          </p:nvSpPr>
          <p:spPr>
            <a:xfrm>
              <a:off x="4520067" y="2249214"/>
              <a:ext cx="208724" cy="216042"/>
            </a:xfrm>
            <a:custGeom>
              <a:avLst/>
              <a:gdLst>
                <a:gd name="connsiteX0" fmla="*/ 165337 w 208724"/>
                <a:gd name="connsiteY0" fmla="*/ 0 h 216042"/>
                <a:gd name="connsiteX1" fmla="*/ 0 w 208724"/>
                <a:gd name="connsiteY1" fmla="*/ 96418 h 216042"/>
                <a:gd name="connsiteX2" fmla="*/ 10542 w 208724"/>
                <a:gd name="connsiteY2" fmla="*/ 170360 h 216042"/>
                <a:gd name="connsiteX3" fmla="*/ 59999 w 208724"/>
                <a:gd name="connsiteY3" fmla="*/ 183838 h 216042"/>
                <a:gd name="connsiteX4" fmla="*/ 99151 w 208724"/>
                <a:gd name="connsiteY4" fmla="*/ 216043 h 216042"/>
                <a:gd name="connsiteX5" fmla="*/ 132648 w 208724"/>
                <a:gd name="connsiteY5" fmla="*/ 191455 h 216042"/>
                <a:gd name="connsiteX6" fmla="*/ 86639 w 208724"/>
                <a:gd name="connsiteY6" fmla="*/ 150212 h 216042"/>
                <a:gd name="connsiteX7" fmla="*/ 28157 w 208724"/>
                <a:gd name="connsiteY7" fmla="*/ 129867 h 216042"/>
                <a:gd name="connsiteX8" fmla="*/ 208725 w 208724"/>
                <a:gd name="connsiteY8" fmla="*/ 24983 h 216042"/>
                <a:gd name="connsiteX9" fmla="*/ 165376 w 208724"/>
                <a:gd name="connsiteY9" fmla="*/ 39 h 21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724" h="216042">
                  <a:moveTo>
                    <a:pt x="165337" y="0"/>
                  </a:moveTo>
                  <a:lnTo>
                    <a:pt x="0" y="96418"/>
                  </a:lnTo>
                  <a:lnTo>
                    <a:pt x="10542" y="170360"/>
                  </a:lnTo>
                  <a:cubicBezTo>
                    <a:pt x="27850" y="170934"/>
                    <a:pt x="44785" y="175550"/>
                    <a:pt x="59999" y="183838"/>
                  </a:cubicBezTo>
                  <a:cubicBezTo>
                    <a:pt x="84254" y="197454"/>
                    <a:pt x="96688" y="212175"/>
                    <a:pt x="99151" y="216043"/>
                  </a:cubicBezTo>
                  <a:lnTo>
                    <a:pt x="132648" y="191455"/>
                  </a:lnTo>
                  <a:cubicBezTo>
                    <a:pt x="132648" y="191455"/>
                    <a:pt x="111210" y="163177"/>
                    <a:pt x="86639" y="150212"/>
                  </a:cubicBezTo>
                  <a:cubicBezTo>
                    <a:pt x="62068" y="137247"/>
                    <a:pt x="48314" y="132649"/>
                    <a:pt x="28157" y="129867"/>
                  </a:cubicBezTo>
                  <a:lnTo>
                    <a:pt x="208725" y="24983"/>
                  </a:lnTo>
                  <a:lnTo>
                    <a:pt x="165376" y="39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6F940BB-8C72-4CE3-9F6C-43C139FDAD23}"/>
                </a:ext>
              </a:extLst>
            </p:cNvPr>
            <p:cNvSpPr/>
            <p:nvPr/>
          </p:nvSpPr>
          <p:spPr>
            <a:xfrm>
              <a:off x="4425231" y="2495844"/>
              <a:ext cx="208449" cy="133063"/>
            </a:xfrm>
            <a:custGeom>
              <a:avLst/>
              <a:gdLst>
                <a:gd name="connsiteX0" fmla="*/ 0 w 208449"/>
                <a:gd name="connsiteY0" fmla="*/ 108456 h 133063"/>
                <a:gd name="connsiteX1" fmla="*/ 188371 w 208449"/>
                <a:gd name="connsiteY1" fmla="*/ 0 h 133063"/>
                <a:gd name="connsiteX2" fmla="*/ 208449 w 208449"/>
                <a:gd name="connsiteY2" fmla="*/ 37139 h 133063"/>
                <a:gd name="connsiteX3" fmla="*/ 42541 w 208449"/>
                <a:gd name="connsiteY3" fmla="*/ 133063 h 133063"/>
                <a:gd name="connsiteX4" fmla="*/ 0 w 208449"/>
                <a:gd name="connsiteY4" fmla="*/ 108456 h 133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449" h="133063">
                  <a:moveTo>
                    <a:pt x="0" y="108456"/>
                  </a:moveTo>
                  <a:lnTo>
                    <a:pt x="188371" y="0"/>
                  </a:lnTo>
                  <a:lnTo>
                    <a:pt x="208449" y="37139"/>
                  </a:lnTo>
                  <a:lnTo>
                    <a:pt x="42541" y="133063"/>
                  </a:lnTo>
                  <a:lnTo>
                    <a:pt x="0" y="108456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2E0BF91-48C6-452A-997F-49D494D3657D}"/>
                </a:ext>
              </a:extLst>
            </p:cNvPr>
            <p:cNvSpPr/>
            <p:nvPr/>
          </p:nvSpPr>
          <p:spPr>
            <a:xfrm>
              <a:off x="4438335" y="2335982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1E32358-C2E9-41BD-940F-F5FA7E83DC25}"/>
                </a:ext>
              </a:extLst>
            </p:cNvPr>
            <p:cNvSpPr/>
            <p:nvPr/>
          </p:nvSpPr>
          <p:spPr>
            <a:xfrm>
              <a:off x="4612302" y="2439386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3403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A079CB-1D4D-48B5-A68F-1A7DBA18A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Data Export Service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36DAFA-FD1C-4DD2-A0A7-670A75984D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5008" y="1861968"/>
            <a:ext cx="11048970" cy="4437962"/>
          </a:xfrm>
        </p:spPr>
        <p:txBody>
          <a:bodyPr/>
          <a:lstStyle/>
          <a:p>
            <a:r>
              <a:rPr lang="en-US" dirty="0"/>
              <a:t>Effective November 2021, the SQL Data Export Service was deprecated. </a:t>
            </a:r>
          </a:p>
          <a:p>
            <a:r>
              <a:rPr lang="en-US" dirty="0"/>
              <a:t>Data Export Service will continue to work and will be fully supported until it reaches end-of-support and end-of-life in November 2022. </a:t>
            </a:r>
          </a:p>
          <a:p>
            <a:r>
              <a:rPr lang="en-US" dirty="0"/>
              <a:t>More information: </a:t>
            </a:r>
            <a:r>
              <a:rPr lang="en-US" dirty="0">
                <a:solidFill>
                  <a:srgbClr val="FFC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https://aka.ms/DESDeprecationBlog</a:t>
            </a:r>
            <a:r>
              <a:rPr lang="en-US" dirty="0">
                <a:solidFill>
                  <a:srgbClr val="FFC000"/>
                </a:solidFill>
              </a:rPr>
              <a:t>  </a:t>
            </a:r>
          </a:p>
          <a:p>
            <a:r>
              <a:rPr lang="en-US" dirty="0"/>
              <a:t>Way more information: </a:t>
            </a:r>
            <a:r>
              <a:rPr lang="en-US" dirty="0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https://aka.ms/DESDeprecationPlaybook</a:t>
            </a:r>
            <a:r>
              <a:rPr lang="en-US" dirty="0">
                <a:solidFill>
                  <a:srgbClr val="FFC000"/>
                </a:solidFill>
              </a:rPr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2724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aphic 148">
            <a:extLst>
              <a:ext uri="{FF2B5EF4-FFF2-40B4-BE49-F238E27FC236}">
                <a16:creationId xmlns:a16="http://schemas.microsoft.com/office/drawing/2014/main" id="{D2586744-3DD3-4C09-8533-5A7EA829C5F3}"/>
              </a:ext>
            </a:extLst>
          </p:cNvPr>
          <p:cNvGrpSpPr/>
          <p:nvPr/>
        </p:nvGrpSpPr>
        <p:grpSpPr>
          <a:xfrm>
            <a:off x="10615720" y="4713600"/>
            <a:ext cx="1081384" cy="1352727"/>
            <a:chOff x="9459947" y="2751678"/>
            <a:chExt cx="563503" cy="766990"/>
          </a:xfrm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1CDF96FF-D027-4666-B10A-574B6250CD1F}"/>
                </a:ext>
              </a:extLst>
            </p:cNvPr>
            <p:cNvSpPr/>
            <p:nvPr/>
          </p:nvSpPr>
          <p:spPr>
            <a:xfrm>
              <a:off x="9773004" y="2751678"/>
              <a:ext cx="250446" cy="751338"/>
            </a:xfrm>
            <a:custGeom>
              <a:avLst/>
              <a:gdLst>
                <a:gd name="connsiteX0" fmla="*/ 250446 w 250446"/>
                <a:gd name="connsiteY0" fmla="*/ 0 h 751338"/>
                <a:gd name="connsiteX1" fmla="*/ 250446 w 250446"/>
                <a:gd name="connsiteY1" fmla="*/ 751338 h 751338"/>
                <a:gd name="connsiteX2" fmla="*/ 0 w 250446"/>
                <a:gd name="connsiteY2" fmla="*/ 751338 h 751338"/>
                <a:gd name="connsiteX3" fmla="*/ 0 w 250446"/>
                <a:gd name="connsiteY3" fmla="*/ 0 h 751338"/>
                <a:gd name="connsiteX4" fmla="*/ 250446 w 250446"/>
                <a:gd name="connsiteY4" fmla="*/ 0 h 751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446" h="751338">
                  <a:moveTo>
                    <a:pt x="250446" y="0"/>
                  </a:moveTo>
                  <a:lnTo>
                    <a:pt x="250446" y="751338"/>
                  </a:lnTo>
                  <a:lnTo>
                    <a:pt x="0" y="751338"/>
                  </a:lnTo>
                  <a:lnTo>
                    <a:pt x="0" y="0"/>
                  </a:lnTo>
                  <a:lnTo>
                    <a:pt x="250446" y="0"/>
                  </a:lnTo>
                  <a:close/>
                </a:path>
              </a:pathLst>
            </a:custGeom>
            <a:solidFill>
              <a:srgbClr val="E6AD10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6878C1D0-866F-45AE-9461-2E6FE600D76F}"/>
                </a:ext>
              </a:extLst>
            </p:cNvPr>
            <p:cNvSpPr/>
            <p:nvPr/>
          </p:nvSpPr>
          <p:spPr>
            <a:xfrm>
              <a:off x="9616476" y="2942643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1324C9E-FAE3-4F5E-953E-85495CBC218B}"/>
                </a:ext>
              </a:extLst>
            </p:cNvPr>
            <p:cNvSpPr/>
            <p:nvPr/>
          </p:nvSpPr>
          <p:spPr>
            <a:xfrm>
              <a:off x="9616476" y="2955165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18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4A2BD40-F815-4E10-A1CE-EF66BDDC7661}"/>
                </a:ext>
              </a:extLst>
            </p:cNvPr>
            <p:cNvSpPr/>
            <p:nvPr/>
          </p:nvSpPr>
          <p:spPr>
            <a:xfrm>
              <a:off x="9616476" y="2939512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F6D751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84446D1-2E1D-4FC7-9AB7-D258C818B911}"/>
                </a:ext>
              </a:extLst>
            </p:cNvPr>
            <p:cNvSpPr/>
            <p:nvPr/>
          </p:nvSpPr>
          <p:spPr>
            <a:xfrm>
              <a:off x="9459947" y="3127347"/>
              <a:ext cx="250446" cy="375669"/>
            </a:xfrm>
            <a:custGeom>
              <a:avLst/>
              <a:gdLst>
                <a:gd name="connsiteX0" fmla="*/ 0 w 250446"/>
                <a:gd name="connsiteY0" fmla="*/ 0 h 375669"/>
                <a:gd name="connsiteX1" fmla="*/ 0 w 250446"/>
                <a:gd name="connsiteY1" fmla="*/ 375669 h 375669"/>
                <a:gd name="connsiteX2" fmla="*/ 250446 w 250446"/>
                <a:gd name="connsiteY2" fmla="*/ 375669 h 375669"/>
                <a:gd name="connsiteX3" fmla="*/ 250446 w 250446"/>
                <a:gd name="connsiteY3" fmla="*/ 31306 h 375669"/>
                <a:gd name="connsiteX4" fmla="*/ 219140 w 250446"/>
                <a:gd name="connsiteY4" fmla="*/ 0 h 375669"/>
                <a:gd name="connsiteX5" fmla="*/ 0 w 250446"/>
                <a:gd name="connsiteY5" fmla="*/ 0 h 37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375669">
                  <a:moveTo>
                    <a:pt x="0" y="0"/>
                  </a:moveTo>
                  <a:lnTo>
                    <a:pt x="0" y="375669"/>
                  </a:lnTo>
                  <a:lnTo>
                    <a:pt x="250446" y="375669"/>
                  </a:lnTo>
                  <a:lnTo>
                    <a:pt x="250446" y="31306"/>
                  </a:lnTo>
                  <a:cubicBezTo>
                    <a:pt x="250446" y="14016"/>
                    <a:pt x="236430" y="0"/>
                    <a:pt x="2191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9E589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14F89FE-801A-48AD-BDC3-6D2F826D8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a companion Serverless SQL Database for Views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2D98B1-DE12-4753-9E52-79A12E7B6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7388" y="2098357"/>
            <a:ext cx="4010518" cy="2282365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ServerlessSQL</a:t>
            </a:r>
            <a:r>
              <a:rPr lang="en-US" dirty="0"/>
              <a:t> DB auto-created by the Synapse Link is read-only.</a:t>
            </a:r>
            <a:br>
              <a:rPr lang="en-US" dirty="0"/>
            </a:br>
            <a:endParaRPr lang="en-US" dirty="0"/>
          </a:p>
          <a:p>
            <a:r>
              <a:rPr lang="en-US" dirty="0"/>
              <a:t>Although you could point Power BI directly to it, creating a 2</a:t>
            </a:r>
            <a:r>
              <a:rPr lang="en-US" baseline="30000" dirty="0"/>
              <a:t>nd</a:t>
            </a:r>
            <a:r>
              <a:rPr lang="en-US" dirty="0"/>
              <a:t> </a:t>
            </a:r>
            <a:r>
              <a:rPr lang="en-US" dirty="0" err="1"/>
              <a:t>ServerlessSQL</a:t>
            </a:r>
            <a:r>
              <a:rPr lang="en-US" dirty="0"/>
              <a:t> DB to hold your own configured views for reports give you flexibility to create a simpler and ‘cleaner’ data source.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0F0E36F-C581-4405-BC13-6509D0D2C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8298" y="816990"/>
            <a:ext cx="6342229" cy="289841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A0AC67-8351-47E0-8D3B-A4C700743FAD}"/>
              </a:ext>
            </a:extLst>
          </p:cNvPr>
          <p:cNvSpPr/>
          <p:nvPr/>
        </p:nvSpPr>
        <p:spPr bwMode="auto">
          <a:xfrm>
            <a:off x="306060" y="5020859"/>
            <a:ext cx="3155253" cy="932603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9F95440-F5B7-426D-B244-B30599D1027A}"/>
              </a:ext>
            </a:extLst>
          </p:cNvPr>
          <p:cNvSpPr/>
          <p:nvPr/>
        </p:nvSpPr>
        <p:spPr bwMode="auto">
          <a:xfrm>
            <a:off x="6764208" y="4654445"/>
            <a:ext cx="3398064" cy="1657854"/>
          </a:xfrm>
          <a:prstGeom prst="rect">
            <a:avLst/>
          </a:prstGeom>
          <a:solidFill>
            <a:srgbClr val="FFFFFF">
              <a:lumMod val="95000"/>
            </a:srgbClr>
          </a:solidFill>
          <a:ln w="1587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F607DA-4BBE-4F19-ACC5-B043FA0CD8D0}"/>
              </a:ext>
            </a:extLst>
          </p:cNvPr>
          <p:cNvSpPr/>
          <p:nvPr/>
        </p:nvSpPr>
        <p:spPr bwMode="auto">
          <a:xfrm>
            <a:off x="3836771" y="5020859"/>
            <a:ext cx="2441556" cy="932603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16" name="TextBox 226">
            <a:extLst>
              <a:ext uri="{FF2B5EF4-FFF2-40B4-BE49-F238E27FC236}">
                <a16:creationId xmlns:a16="http://schemas.microsoft.com/office/drawing/2014/main" id="{4EAF2438-F80B-4469-8069-9A02AA55F3DC}"/>
              </a:ext>
            </a:extLst>
          </p:cNvPr>
          <p:cNvSpPr txBox="1"/>
          <p:nvPr/>
        </p:nvSpPr>
        <p:spPr>
          <a:xfrm>
            <a:off x="4645572" y="5229110"/>
            <a:ext cx="1511966" cy="5185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836" dirty="0">
                <a:solidFill>
                  <a:srgbClr val="000000"/>
                </a:solidFill>
                <a:latin typeface="Segoe UI Semibold"/>
              </a:rPr>
              <a:t>Azure Data </a:t>
            </a:r>
            <a:br>
              <a:rPr lang="en-US" sz="1836" dirty="0">
                <a:solidFill>
                  <a:srgbClr val="000000"/>
                </a:solidFill>
                <a:latin typeface="Segoe UI Semibold"/>
              </a:rPr>
            </a:br>
            <a:r>
              <a:rPr lang="en-US" sz="1836" dirty="0">
                <a:solidFill>
                  <a:srgbClr val="000000"/>
                </a:solidFill>
                <a:latin typeface="Segoe UI Semibold"/>
              </a:rPr>
              <a:t>Lake Storage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BE41C51-3473-48D9-97B2-AB337F587166}"/>
              </a:ext>
            </a:extLst>
          </p:cNvPr>
          <p:cNvGrpSpPr/>
          <p:nvPr/>
        </p:nvGrpSpPr>
        <p:grpSpPr>
          <a:xfrm>
            <a:off x="4033030" y="5269282"/>
            <a:ext cx="489150" cy="428180"/>
            <a:chOff x="6560437" y="5493393"/>
            <a:chExt cx="479602" cy="419822"/>
          </a:xfrm>
        </p:grpSpPr>
        <p:sp>
          <p:nvSpPr>
            <p:cNvPr id="18" name="Freeform 21">
              <a:extLst>
                <a:ext uri="{FF2B5EF4-FFF2-40B4-BE49-F238E27FC236}">
                  <a16:creationId xmlns:a16="http://schemas.microsoft.com/office/drawing/2014/main" id="{F5C48EBB-7B1E-4541-A92F-2A26A0E4A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" name="Freeform 22">
              <a:extLst>
                <a:ext uri="{FF2B5EF4-FFF2-40B4-BE49-F238E27FC236}">
                  <a16:creationId xmlns:a16="http://schemas.microsoft.com/office/drawing/2014/main" id="{33AA51B9-C343-4A05-BD21-F1F7362F123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" name="Freeform 23">
              <a:extLst>
                <a:ext uri="{FF2B5EF4-FFF2-40B4-BE49-F238E27FC236}">
                  <a16:creationId xmlns:a16="http://schemas.microsoft.com/office/drawing/2014/main" id="{D587F53D-58CA-4021-A8B9-B7BF082E12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" name="Freeform 24">
              <a:extLst>
                <a:ext uri="{FF2B5EF4-FFF2-40B4-BE49-F238E27FC236}">
                  <a16:creationId xmlns:a16="http://schemas.microsoft.com/office/drawing/2014/main" id="{E99FA9C9-2CBF-440B-BDC9-5386D909E5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493393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" name="Freeform 25">
              <a:extLst>
                <a:ext uri="{FF2B5EF4-FFF2-40B4-BE49-F238E27FC236}">
                  <a16:creationId xmlns:a16="http://schemas.microsoft.com/office/drawing/2014/main" id="{DBDE4590-520E-4832-AA62-32EF2E9B53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493393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6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6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3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" name="Freeform 26">
              <a:extLst>
                <a:ext uri="{FF2B5EF4-FFF2-40B4-BE49-F238E27FC236}">
                  <a16:creationId xmlns:a16="http://schemas.microsoft.com/office/drawing/2014/main" id="{B3A53558-3770-487D-A3C1-AA488BD35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493393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" name="Freeform 27">
              <a:extLst>
                <a:ext uri="{FF2B5EF4-FFF2-40B4-BE49-F238E27FC236}">
                  <a16:creationId xmlns:a16="http://schemas.microsoft.com/office/drawing/2014/main" id="{3E0A39F4-8878-4AA9-8229-C7E0B27585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5" name="Freeform 28">
              <a:extLst>
                <a:ext uri="{FF2B5EF4-FFF2-40B4-BE49-F238E27FC236}">
                  <a16:creationId xmlns:a16="http://schemas.microsoft.com/office/drawing/2014/main" id="{3B62412C-4052-4C6D-AB1D-F02D1043E19A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6" name="Freeform 29">
              <a:extLst>
                <a:ext uri="{FF2B5EF4-FFF2-40B4-BE49-F238E27FC236}">
                  <a16:creationId xmlns:a16="http://schemas.microsoft.com/office/drawing/2014/main" id="{B4E8FCC1-B793-41C9-ADE0-F87CC67B4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7" name="Freeform 30">
              <a:extLst>
                <a:ext uri="{FF2B5EF4-FFF2-40B4-BE49-F238E27FC236}">
                  <a16:creationId xmlns:a16="http://schemas.microsoft.com/office/drawing/2014/main" id="{BF4BAD7E-47E3-4D2E-93BD-58EF474BA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815392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8" name="Freeform 31">
              <a:extLst>
                <a:ext uri="{FF2B5EF4-FFF2-40B4-BE49-F238E27FC236}">
                  <a16:creationId xmlns:a16="http://schemas.microsoft.com/office/drawing/2014/main" id="{008A9D7A-3D33-49AB-AF1D-B9CB93A786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815392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7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7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32" y="8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5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9" name="Freeform 32">
              <a:extLst>
                <a:ext uri="{FF2B5EF4-FFF2-40B4-BE49-F238E27FC236}">
                  <a16:creationId xmlns:a16="http://schemas.microsoft.com/office/drawing/2014/main" id="{CC47DDE4-4E88-4A20-A698-292402FB8C2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815392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0" name="Freeform 33">
              <a:extLst>
                <a:ext uri="{FF2B5EF4-FFF2-40B4-BE49-F238E27FC236}">
                  <a16:creationId xmlns:a16="http://schemas.microsoft.com/office/drawing/2014/main" id="{08FF3D44-9C9A-4A68-B1AF-DD5CDA4A2AF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2715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1" name="Freeform 34">
              <a:extLst>
                <a:ext uri="{FF2B5EF4-FFF2-40B4-BE49-F238E27FC236}">
                  <a16:creationId xmlns:a16="http://schemas.microsoft.com/office/drawing/2014/main" id="{594D2FCD-88BB-4DF0-88CB-05EF44D695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3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2" name="Freeform 35">
              <a:extLst>
                <a:ext uri="{FF2B5EF4-FFF2-40B4-BE49-F238E27FC236}">
                  <a16:creationId xmlns:a16="http://schemas.microsoft.com/office/drawing/2014/main" id="{263C36CE-A33C-4DC5-AFB2-2C70A2DC9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659148"/>
              <a:ext cx="62498" cy="96464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3" name="Freeform 36">
              <a:extLst>
                <a:ext uri="{FF2B5EF4-FFF2-40B4-BE49-F238E27FC236}">
                  <a16:creationId xmlns:a16="http://schemas.microsoft.com/office/drawing/2014/main" id="{917A1BD8-0B97-4C85-BCB2-2F63DF5EF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4" name="Freeform 37">
              <a:extLst>
                <a:ext uri="{FF2B5EF4-FFF2-40B4-BE49-F238E27FC236}">
                  <a16:creationId xmlns:a16="http://schemas.microsoft.com/office/drawing/2014/main" id="{2E7138D6-8CE2-4905-AA90-686E029A9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AB1B64CC-BB21-43C1-BE2A-D68B0C52760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00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36" name="TextBox 320">
            <a:extLst>
              <a:ext uri="{FF2B5EF4-FFF2-40B4-BE49-F238E27FC236}">
                <a16:creationId xmlns:a16="http://schemas.microsoft.com/office/drawing/2014/main" id="{C6BE35B2-E709-42A1-BAE7-9D926C4CFD47}"/>
              </a:ext>
            </a:extLst>
          </p:cNvPr>
          <p:cNvSpPr txBox="1"/>
          <p:nvPr/>
        </p:nvSpPr>
        <p:spPr>
          <a:xfrm>
            <a:off x="1297037" y="5229110"/>
            <a:ext cx="2195612" cy="5185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836" kern="0" dirty="0">
                <a:solidFill>
                  <a:srgbClr val="000000"/>
                </a:solidFill>
                <a:latin typeface="Segoe UI Semibold"/>
              </a:rPr>
              <a:t>Azure Synapse </a:t>
            </a:r>
            <a:br>
              <a:rPr lang="en-US" sz="1836" kern="0" dirty="0">
                <a:solidFill>
                  <a:srgbClr val="000000"/>
                </a:solidFill>
                <a:latin typeface="Segoe UI Semibold"/>
              </a:rPr>
            </a:br>
            <a:r>
              <a:rPr lang="en-US" sz="1836" kern="0" dirty="0">
                <a:solidFill>
                  <a:srgbClr val="000000"/>
                </a:solidFill>
                <a:latin typeface="Segoe UI Semibold"/>
              </a:rPr>
              <a:t>Link for Dataverse</a:t>
            </a:r>
          </a:p>
        </p:txBody>
      </p:sp>
      <p:sp>
        <p:nvSpPr>
          <p:cNvPr id="37" name="TextBox 109">
            <a:extLst>
              <a:ext uri="{FF2B5EF4-FFF2-40B4-BE49-F238E27FC236}">
                <a16:creationId xmlns:a16="http://schemas.microsoft.com/office/drawing/2014/main" id="{15CAEC01-7517-43C5-8FA5-66BE271829AE}"/>
              </a:ext>
            </a:extLst>
          </p:cNvPr>
          <p:cNvSpPr txBox="1"/>
          <p:nvPr/>
        </p:nvSpPr>
        <p:spPr>
          <a:xfrm>
            <a:off x="7472754" y="4760723"/>
            <a:ext cx="2857755" cy="4610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632" dirty="0">
                <a:solidFill>
                  <a:srgbClr val="000000"/>
                </a:solidFill>
                <a:latin typeface="Segoe UI Semibold"/>
              </a:rPr>
              <a:t>Azure Synapse Analytics – </a:t>
            </a:r>
            <a:r>
              <a:rPr lang="en-US" sz="1632" dirty="0" err="1">
                <a:solidFill>
                  <a:srgbClr val="000000"/>
                </a:solidFill>
                <a:latin typeface="Segoe UI Semibold"/>
              </a:rPr>
              <a:t>ServerlessSQL</a:t>
            </a:r>
            <a:endParaRPr lang="en-US" sz="1632" dirty="0">
              <a:solidFill>
                <a:srgbClr val="000000"/>
              </a:solidFill>
              <a:latin typeface="Segoe UI Semibold"/>
            </a:endParaRPr>
          </a:p>
        </p:txBody>
      </p:sp>
      <p:sp>
        <p:nvSpPr>
          <p:cNvPr id="38" name="Cylinder 37">
            <a:extLst>
              <a:ext uri="{FF2B5EF4-FFF2-40B4-BE49-F238E27FC236}">
                <a16:creationId xmlns:a16="http://schemas.microsoft.com/office/drawing/2014/main" id="{AC790F4A-E70D-4A51-BF27-ED6B97A971DA}"/>
              </a:ext>
            </a:extLst>
          </p:cNvPr>
          <p:cNvSpPr/>
          <p:nvPr/>
        </p:nvSpPr>
        <p:spPr>
          <a:xfrm>
            <a:off x="7052989" y="5376160"/>
            <a:ext cx="1236089" cy="887115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Auto-Created Views</a:t>
            </a:r>
          </a:p>
        </p:txBody>
      </p:sp>
      <p:sp>
        <p:nvSpPr>
          <p:cNvPr id="39" name="Cylinder 38">
            <a:extLst>
              <a:ext uri="{FF2B5EF4-FFF2-40B4-BE49-F238E27FC236}">
                <a16:creationId xmlns:a16="http://schemas.microsoft.com/office/drawing/2014/main" id="{FA1AFEF8-41A2-41ED-AD43-0C447899DB6E}"/>
              </a:ext>
            </a:extLst>
          </p:cNvPr>
          <p:cNvSpPr/>
          <p:nvPr/>
        </p:nvSpPr>
        <p:spPr>
          <a:xfrm>
            <a:off x="8704417" y="5319022"/>
            <a:ext cx="1172993" cy="93621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Custom Report</a:t>
            </a:r>
            <a:br>
              <a:rPr lang="en-US" sz="1224" dirty="0">
                <a:solidFill>
                  <a:prstClr val="white"/>
                </a:solidFill>
                <a:latin typeface="Calibri" panose="020F0502020204030204"/>
              </a:rPr>
            </a:br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Views</a:t>
            </a:r>
          </a:p>
        </p:txBody>
      </p: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4B043273-9E6E-42A5-9B9E-F4C64F833FE6}"/>
              </a:ext>
            </a:extLst>
          </p:cNvPr>
          <p:cNvCxnSpPr>
            <a:cxnSpLocks/>
            <a:stCxn id="36" idx="3"/>
            <a:endCxn id="14" idx="1"/>
          </p:cNvCxnSpPr>
          <p:nvPr/>
        </p:nvCxnSpPr>
        <p:spPr>
          <a:xfrm flipV="1">
            <a:off x="3492649" y="5487161"/>
            <a:ext cx="344122" cy="1247"/>
          </a:xfrm>
          <a:prstGeom prst="bentConnector3">
            <a:avLst>
              <a:gd name="adj1" fmla="val 50000"/>
            </a:avLst>
          </a:prstGeom>
          <a:ln w="57150">
            <a:solidFill>
              <a:srgbClr val="D83B01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B5E5A89-0F09-46DE-AD6C-3E2025CAD992}"/>
              </a:ext>
            </a:extLst>
          </p:cNvPr>
          <p:cNvCxnSpPr>
            <a:cxnSpLocks/>
            <a:stCxn id="14" idx="3"/>
            <a:endCxn id="13" idx="1"/>
          </p:cNvCxnSpPr>
          <p:nvPr/>
        </p:nvCxnSpPr>
        <p:spPr>
          <a:xfrm flipV="1">
            <a:off x="6278327" y="5483372"/>
            <a:ext cx="485881" cy="3789"/>
          </a:xfrm>
          <a:prstGeom prst="straightConnector1">
            <a:avLst/>
          </a:prstGeom>
          <a:ln w="57150">
            <a:solidFill>
              <a:srgbClr val="D83B01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34C31CC-A1AB-4D07-96C9-C6EA13524DCA}"/>
              </a:ext>
            </a:extLst>
          </p:cNvPr>
          <p:cNvCxnSpPr>
            <a:cxnSpLocks/>
            <a:stCxn id="38" idx="4"/>
            <a:endCxn id="39" idx="2"/>
          </p:cNvCxnSpPr>
          <p:nvPr/>
        </p:nvCxnSpPr>
        <p:spPr>
          <a:xfrm flipV="1">
            <a:off x="8289079" y="5787130"/>
            <a:ext cx="415338" cy="32588"/>
          </a:xfrm>
          <a:prstGeom prst="straightConnector1">
            <a:avLst/>
          </a:prstGeom>
          <a:ln w="57150">
            <a:solidFill>
              <a:srgbClr val="D83B01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4646141-77A5-488A-8158-FF2B429C6E9D}"/>
              </a:ext>
            </a:extLst>
          </p:cNvPr>
          <p:cNvCxnSpPr>
            <a:cxnSpLocks/>
            <a:stCxn id="39" idx="4"/>
          </p:cNvCxnSpPr>
          <p:nvPr/>
        </p:nvCxnSpPr>
        <p:spPr>
          <a:xfrm>
            <a:off x="9877410" y="5787130"/>
            <a:ext cx="984750" cy="13954"/>
          </a:xfrm>
          <a:prstGeom prst="straightConnector1">
            <a:avLst/>
          </a:prstGeom>
          <a:ln w="57150">
            <a:solidFill>
              <a:srgbClr val="D83B01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aphic 8">
            <a:extLst>
              <a:ext uri="{FF2B5EF4-FFF2-40B4-BE49-F238E27FC236}">
                <a16:creationId xmlns:a16="http://schemas.microsoft.com/office/drawing/2014/main" id="{689FBBF0-6C7E-447D-BAFC-B891BE48B73D}"/>
              </a:ext>
            </a:extLst>
          </p:cNvPr>
          <p:cNvGrpSpPr/>
          <p:nvPr/>
        </p:nvGrpSpPr>
        <p:grpSpPr>
          <a:xfrm>
            <a:off x="370342" y="5195334"/>
            <a:ext cx="750787" cy="576076"/>
            <a:chOff x="1534629" y="2953882"/>
            <a:chExt cx="736133" cy="564832"/>
          </a:xfrm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92C08C2-0C73-40B6-84D8-7B06700D800A}"/>
                </a:ext>
              </a:extLst>
            </p:cNvPr>
            <p:cNvSpPr/>
            <p:nvPr/>
          </p:nvSpPr>
          <p:spPr>
            <a:xfrm>
              <a:off x="1534629" y="2953882"/>
              <a:ext cx="571188" cy="557534"/>
            </a:xfrm>
            <a:custGeom>
              <a:avLst/>
              <a:gdLst>
                <a:gd name="connsiteX0" fmla="*/ 303398 w 571188"/>
                <a:gd name="connsiteY0" fmla="*/ 394569 h 557534"/>
                <a:gd name="connsiteX1" fmla="*/ 543691 w 571188"/>
                <a:gd name="connsiteY1" fmla="*/ 342071 h 557534"/>
                <a:gd name="connsiteX2" fmla="*/ 483167 w 571188"/>
                <a:gd name="connsiteY2" fmla="*/ 59299 h 557534"/>
                <a:gd name="connsiteX3" fmla="*/ 106996 w 571188"/>
                <a:gd name="connsiteY3" fmla="*/ 81627 h 557534"/>
                <a:gd name="connsiteX4" fmla="*/ 30990 w 571188"/>
                <a:gd name="connsiteY4" fmla="*/ 486044 h 557534"/>
                <a:gd name="connsiteX5" fmla="*/ 31026 w 571188"/>
                <a:gd name="connsiteY5" fmla="*/ 486046 h 557534"/>
                <a:gd name="connsiteX6" fmla="*/ 80676 w 571188"/>
                <a:gd name="connsiteY6" fmla="*/ 541502 h 557534"/>
                <a:gd name="connsiteX7" fmla="*/ 243791 w 571188"/>
                <a:gd name="connsiteY7" fmla="*/ 497820 h 557534"/>
                <a:gd name="connsiteX8" fmla="*/ 243826 w 571188"/>
                <a:gd name="connsiteY8" fmla="*/ 497822 h 557534"/>
                <a:gd name="connsiteX9" fmla="*/ 303398 w 571188"/>
                <a:gd name="connsiteY9" fmla="*/ 394569 h 55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8" h="557534">
                  <a:moveTo>
                    <a:pt x="303398" y="394569"/>
                  </a:moveTo>
                  <a:cubicBezTo>
                    <a:pt x="403245" y="452255"/>
                    <a:pt x="492959" y="430002"/>
                    <a:pt x="543691" y="342071"/>
                  </a:cubicBezTo>
                  <a:cubicBezTo>
                    <a:pt x="594424" y="254140"/>
                    <a:pt x="575350" y="134238"/>
                    <a:pt x="483167" y="59299"/>
                  </a:cubicBezTo>
                  <a:cubicBezTo>
                    <a:pt x="381954" y="-22981"/>
                    <a:pt x="223699" y="-23349"/>
                    <a:pt x="106996" y="81627"/>
                  </a:cubicBezTo>
                  <a:cubicBezTo>
                    <a:pt x="2164" y="175925"/>
                    <a:pt x="-30632" y="342071"/>
                    <a:pt x="30990" y="486044"/>
                  </a:cubicBezTo>
                  <a:lnTo>
                    <a:pt x="31026" y="486046"/>
                  </a:lnTo>
                  <a:cubicBezTo>
                    <a:pt x="40888" y="508572"/>
                    <a:pt x="57760" y="528263"/>
                    <a:pt x="80676" y="541502"/>
                  </a:cubicBezTo>
                  <a:cubicBezTo>
                    <a:pt x="137780" y="574494"/>
                    <a:pt x="210793" y="554934"/>
                    <a:pt x="243791" y="497820"/>
                  </a:cubicBezTo>
                  <a:lnTo>
                    <a:pt x="243826" y="497822"/>
                  </a:lnTo>
                  <a:lnTo>
                    <a:pt x="303398" y="394569"/>
                  </a:lnTo>
                  <a:close/>
                </a:path>
              </a:pathLst>
            </a:custGeom>
            <a:solidFill>
              <a:srgbClr val="096738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277638B9-DBA8-46B7-AC36-DAE9E59ADC7E}"/>
                </a:ext>
              </a:extLst>
            </p:cNvPr>
            <p:cNvSpPr/>
            <p:nvPr/>
          </p:nvSpPr>
          <p:spPr>
            <a:xfrm>
              <a:off x="1699575" y="2961174"/>
              <a:ext cx="571187" cy="557540"/>
            </a:xfrm>
            <a:custGeom>
              <a:avLst/>
              <a:gdLst>
                <a:gd name="connsiteX0" fmla="*/ 540467 w 571187"/>
                <a:gd name="connsiteY0" fmla="*/ 72185 h 557540"/>
                <a:gd name="connsiteX1" fmla="*/ 540494 w 571187"/>
                <a:gd name="connsiteY1" fmla="*/ 72187 h 557540"/>
                <a:gd name="connsiteX2" fmla="*/ 464192 w 571187"/>
                <a:gd name="connsiteY2" fmla="*/ 475913 h 557540"/>
                <a:gd name="connsiteX3" fmla="*/ 88021 w 571187"/>
                <a:gd name="connsiteY3" fmla="*/ 498241 h 557540"/>
                <a:gd name="connsiteX4" fmla="*/ 27497 w 571187"/>
                <a:gd name="connsiteY4" fmla="*/ 215469 h 557540"/>
                <a:gd name="connsiteX5" fmla="*/ 267790 w 571187"/>
                <a:gd name="connsiteY5" fmla="*/ 162970 h 557540"/>
                <a:gd name="connsiteX6" fmla="*/ 327335 w 571187"/>
                <a:gd name="connsiteY6" fmla="*/ 59764 h 557540"/>
                <a:gd name="connsiteX7" fmla="*/ 327368 w 571187"/>
                <a:gd name="connsiteY7" fmla="*/ 59766 h 557540"/>
                <a:gd name="connsiteX8" fmla="*/ 490514 w 571187"/>
                <a:gd name="connsiteY8" fmla="*/ 16032 h 557540"/>
                <a:gd name="connsiteX9" fmla="*/ 540467 w 571187"/>
                <a:gd name="connsiteY9" fmla="*/ 72185 h 55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7" h="557540">
                  <a:moveTo>
                    <a:pt x="540467" y="72185"/>
                  </a:moveTo>
                  <a:lnTo>
                    <a:pt x="540494" y="72187"/>
                  </a:lnTo>
                  <a:cubicBezTo>
                    <a:pt x="601715" y="216000"/>
                    <a:pt x="568856" y="381766"/>
                    <a:pt x="464192" y="475913"/>
                  </a:cubicBezTo>
                  <a:cubicBezTo>
                    <a:pt x="347489" y="580890"/>
                    <a:pt x="189234" y="580521"/>
                    <a:pt x="88021" y="498241"/>
                  </a:cubicBezTo>
                  <a:cubicBezTo>
                    <a:pt x="-4162" y="423303"/>
                    <a:pt x="-23236" y="303401"/>
                    <a:pt x="27497" y="215469"/>
                  </a:cubicBezTo>
                  <a:cubicBezTo>
                    <a:pt x="78229" y="127538"/>
                    <a:pt x="167943" y="105284"/>
                    <a:pt x="267790" y="162970"/>
                  </a:cubicBezTo>
                  <a:lnTo>
                    <a:pt x="327335" y="59764"/>
                  </a:lnTo>
                  <a:lnTo>
                    <a:pt x="327368" y="59766"/>
                  </a:lnTo>
                  <a:cubicBezTo>
                    <a:pt x="360353" y="2611"/>
                    <a:pt x="433393" y="-16969"/>
                    <a:pt x="490514" y="16032"/>
                  </a:cubicBezTo>
                  <a:cubicBezTo>
                    <a:pt x="513666" y="29408"/>
                    <a:pt x="530650" y="49369"/>
                    <a:pt x="540467" y="72185"/>
                  </a:cubicBezTo>
                  <a:close/>
                </a:path>
              </a:pathLst>
            </a:custGeom>
            <a:solidFill>
              <a:srgbClr val="4ED06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B88C388-2A34-468D-B90B-A09F5BA7EACC}"/>
                </a:ext>
              </a:extLst>
            </p:cNvPr>
            <p:cNvSpPr/>
            <p:nvPr/>
          </p:nvSpPr>
          <p:spPr>
            <a:xfrm>
              <a:off x="1699604" y="3020954"/>
              <a:ext cx="406235" cy="430700"/>
            </a:xfrm>
            <a:custGeom>
              <a:avLst/>
              <a:gdLst>
                <a:gd name="connsiteX0" fmla="*/ 267790 w 406235"/>
                <a:gd name="connsiteY0" fmla="*/ 103196 h 430700"/>
                <a:gd name="connsiteX1" fmla="*/ 27497 w 406235"/>
                <a:gd name="connsiteY1" fmla="*/ 155695 h 430700"/>
                <a:gd name="connsiteX2" fmla="*/ 78906 w 406235"/>
                <a:gd name="connsiteY2" fmla="*/ 430700 h 430700"/>
                <a:gd name="connsiteX3" fmla="*/ 138445 w 406235"/>
                <a:gd name="connsiteY3" fmla="*/ 327504 h 430700"/>
                <a:gd name="connsiteX4" fmla="*/ 378739 w 406235"/>
                <a:gd name="connsiteY4" fmla="*/ 275005 h 430700"/>
                <a:gd name="connsiteX5" fmla="*/ 327330 w 406235"/>
                <a:gd name="connsiteY5" fmla="*/ 0 h 430700"/>
                <a:gd name="connsiteX6" fmla="*/ 267790 w 406235"/>
                <a:gd name="connsiteY6" fmla="*/ 103196 h 4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235" h="430700">
                  <a:moveTo>
                    <a:pt x="267790" y="103196"/>
                  </a:moveTo>
                  <a:cubicBezTo>
                    <a:pt x="167943" y="45510"/>
                    <a:pt x="78229" y="67764"/>
                    <a:pt x="27497" y="155695"/>
                  </a:cubicBezTo>
                  <a:cubicBezTo>
                    <a:pt x="-21518" y="240648"/>
                    <a:pt x="-5374" y="355443"/>
                    <a:pt x="78906" y="430700"/>
                  </a:cubicBezTo>
                  <a:lnTo>
                    <a:pt x="138445" y="327504"/>
                  </a:lnTo>
                  <a:cubicBezTo>
                    <a:pt x="238293" y="385190"/>
                    <a:pt x="328006" y="362937"/>
                    <a:pt x="378739" y="275005"/>
                  </a:cubicBezTo>
                  <a:cubicBezTo>
                    <a:pt x="427753" y="190052"/>
                    <a:pt x="411610" y="75258"/>
                    <a:pt x="327330" y="0"/>
                  </a:cubicBezTo>
                  <a:lnTo>
                    <a:pt x="267790" y="103196"/>
                  </a:lnTo>
                  <a:close/>
                </a:path>
              </a:pathLst>
            </a:custGeom>
            <a:solidFill>
              <a:srgbClr val="08814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5EEBB57-CAE9-476E-AAF4-03941D014678}"/>
                </a:ext>
              </a:extLst>
            </p:cNvPr>
            <p:cNvSpPr/>
            <p:nvPr/>
          </p:nvSpPr>
          <p:spPr>
            <a:xfrm>
              <a:off x="1773304" y="3109853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69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5"/>
                    <a:pt x="-18376" y="126707"/>
                    <a:pt x="17359" y="64769"/>
                  </a:cubicBezTo>
                  <a:cubicBezTo>
                    <a:pt x="53095" y="2833"/>
                    <a:pt x="132239" y="-18389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62F7B65E-FF64-421C-9BC0-F71CC9A2E04E}"/>
                </a:ext>
              </a:extLst>
            </p:cNvPr>
            <p:cNvSpPr/>
            <p:nvPr/>
          </p:nvSpPr>
          <p:spPr>
            <a:xfrm>
              <a:off x="1773304" y="312212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29F2D48-514C-4F3E-916C-BF0F21DDC4E8}"/>
                </a:ext>
              </a:extLst>
            </p:cNvPr>
            <p:cNvSpPr/>
            <p:nvPr/>
          </p:nvSpPr>
          <p:spPr>
            <a:xfrm>
              <a:off x="1773304" y="310678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6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66EB6E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52" name="Graphic 122">
            <a:extLst>
              <a:ext uri="{FF2B5EF4-FFF2-40B4-BE49-F238E27FC236}">
                <a16:creationId xmlns:a16="http://schemas.microsoft.com/office/drawing/2014/main" id="{4B925962-17D3-4D16-BDA3-699CDF9010B9}"/>
              </a:ext>
            </a:extLst>
          </p:cNvPr>
          <p:cNvGrpSpPr/>
          <p:nvPr/>
        </p:nvGrpSpPr>
        <p:grpSpPr>
          <a:xfrm>
            <a:off x="6862085" y="4694171"/>
            <a:ext cx="545349" cy="657109"/>
            <a:chOff x="4356524" y="2186718"/>
            <a:chExt cx="439774" cy="505336"/>
          </a:xfrm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CCCC4238-B4D2-49EF-AEF4-DDE048760F2D}"/>
                </a:ext>
              </a:extLst>
            </p:cNvPr>
            <p:cNvSpPr/>
            <p:nvPr/>
          </p:nvSpPr>
          <p:spPr>
            <a:xfrm>
              <a:off x="4356957" y="2186718"/>
              <a:ext cx="439340" cy="151316"/>
            </a:xfrm>
            <a:custGeom>
              <a:avLst/>
              <a:gdLst>
                <a:gd name="connsiteX0" fmla="*/ 0 w 439340"/>
                <a:gd name="connsiteY0" fmla="*/ 125722 h 151316"/>
                <a:gd name="connsiteX1" fmla="*/ 40295 w 439340"/>
                <a:gd name="connsiteY1" fmla="*/ 151317 h 151316"/>
                <a:gd name="connsiteX2" fmla="*/ 219936 w 439340"/>
                <a:gd name="connsiteY2" fmla="*/ 47301 h 151316"/>
                <a:gd name="connsiteX3" fmla="*/ 398711 w 439340"/>
                <a:gd name="connsiteY3" fmla="*/ 151317 h 151316"/>
                <a:gd name="connsiteX4" fmla="*/ 439341 w 439340"/>
                <a:gd name="connsiteY4" fmla="*/ 126374 h 151316"/>
                <a:gd name="connsiteX5" fmla="*/ 219936 w 439340"/>
                <a:gd name="connsiteY5" fmla="*/ 0 h 151316"/>
                <a:gd name="connsiteX6" fmla="*/ 0 w 439340"/>
                <a:gd name="connsiteY6" fmla="*/ 125722 h 151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340" h="151316">
                  <a:moveTo>
                    <a:pt x="0" y="125722"/>
                  </a:moveTo>
                  <a:lnTo>
                    <a:pt x="40295" y="151317"/>
                  </a:lnTo>
                  <a:lnTo>
                    <a:pt x="219936" y="47301"/>
                  </a:lnTo>
                  <a:lnTo>
                    <a:pt x="398711" y="151317"/>
                  </a:lnTo>
                  <a:lnTo>
                    <a:pt x="439341" y="126374"/>
                  </a:lnTo>
                  <a:lnTo>
                    <a:pt x="219936" y="0"/>
                  </a:lnTo>
                  <a:lnTo>
                    <a:pt x="0" y="125722"/>
                  </a:lnTo>
                  <a:close/>
                </a:path>
              </a:pathLst>
            </a:custGeom>
            <a:solidFill>
              <a:srgbClr val="025BA1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6CB3BE8-6664-4D37-A104-47076051E640}"/>
                </a:ext>
              </a:extLst>
            </p:cNvPr>
            <p:cNvSpPr/>
            <p:nvPr/>
          </p:nvSpPr>
          <p:spPr>
            <a:xfrm>
              <a:off x="4356524" y="2312440"/>
              <a:ext cx="439774" cy="379614"/>
            </a:xfrm>
            <a:custGeom>
              <a:avLst/>
              <a:gdLst>
                <a:gd name="connsiteX0" fmla="*/ 220370 w 439774"/>
                <a:gd name="connsiteY0" fmla="*/ 379614 h 379614"/>
                <a:gd name="connsiteX1" fmla="*/ 0 w 439774"/>
                <a:gd name="connsiteY1" fmla="*/ 252096 h 379614"/>
                <a:gd name="connsiteX2" fmla="*/ 0 w 439774"/>
                <a:gd name="connsiteY2" fmla="*/ 0 h 379614"/>
                <a:gd name="connsiteX3" fmla="*/ 40728 w 439774"/>
                <a:gd name="connsiteY3" fmla="*/ 25594 h 379614"/>
                <a:gd name="connsiteX4" fmla="*/ 40728 w 439774"/>
                <a:gd name="connsiteY4" fmla="*/ 227824 h 379614"/>
                <a:gd name="connsiteX5" fmla="*/ 220370 w 439774"/>
                <a:gd name="connsiteY5" fmla="*/ 330399 h 379614"/>
                <a:gd name="connsiteX6" fmla="*/ 399263 w 439774"/>
                <a:gd name="connsiteY6" fmla="*/ 227153 h 379614"/>
                <a:gd name="connsiteX7" fmla="*/ 399263 w 439774"/>
                <a:gd name="connsiteY7" fmla="*/ 25594 h 379614"/>
                <a:gd name="connsiteX8" fmla="*/ 439774 w 439774"/>
                <a:gd name="connsiteY8" fmla="*/ 651 h 379614"/>
                <a:gd name="connsiteX9" fmla="*/ 439774 w 439774"/>
                <a:gd name="connsiteY9" fmla="*/ 253399 h 379614"/>
                <a:gd name="connsiteX10" fmla="*/ 220370 w 439774"/>
                <a:gd name="connsiteY10" fmla="*/ 379614 h 37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774" h="379614">
                  <a:moveTo>
                    <a:pt x="220370" y="379614"/>
                  </a:moveTo>
                  <a:lnTo>
                    <a:pt x="0" y="252096"/>
                  </a:lnTo>
                  <a:lnTo>
                    <a:pt x="0" y="0"/>
                  </a:lnTo>
                  <a:lnTo>
                    <a:pt x="40728" y="25594"/>
                  </a:lnTo>
                  <a:lnTo>
                    <a:pt x="40728" y="227824"/>
                  </a:lnTo>
                  <a:lnTo>
                    <a:pt x="220370" y="330399"/>
                  </a:lnTo>
                  <a:lnTo>
                    <a:pt x="399263" y="227153"/>
                  </a:lnTo>
                  <a:lnTo>
                    <a:pt x="399263" y="25594"/>
                  </a:lnTo>
                  <a:lnTo>
                    <a:pt x="439774" y="651"/>
                  </a:lnTo>
                  <a:lnTo>
                    <a:pt x="439774" y="253399"/>
                  </a:lnTo>
                  <a:lnTo>
                    <a:pt x="220370" y="379614"/>
                  </a:lnTo>
                  <a:close/>
                </a:path>
              </a:pathLst>
            </a:custGeom>
            <a:solidFill>
              <a:srgbClr val="0078D4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A8BDF06-D69A-49F9-9054-AAA4D7DCF137}"/>
                </a:ext>
              </a:extLst>
            </p:cNvPr>
            <p:cNvSpPr/>
            <p:nvPr/>
          </p:nvSpPr>
          <p:spPr>
            <a:xfrm>
              <a:off x="4520067" y="2249214"/>
              <a:ext cx="208724" cy="216042"/>
            </a:xfrm>
            <a:custGeom>
              <a:avLst/>
              <a:gdLst>
                <a:gd name="connsiteX0" fmla="*/ 165337 w 208724"/>
                <a:gd name="connsiteY0" fmla="*/ 0 h 216042"/>
                <a:gd name="connsiteX1" fmla="*/ 0 w 208724"/>
                <a:gd name="connsiteY1" fmla="*/ 96418 h 216042"/>
                <a:gd name="connsiteX2" fmla="*/ 10542 w 208724"/>
                <a:gd name="connsiteY2" fmla="*/ 170360 h 216042"/>
                <a:gd name="connsiteX3" fmla="*/ 59999 w 208724"/>
                <a:gd name="connsiteY3" fmla="*/ 183838 h 216042"/>
                <a:gd name="connsiteX4" fmla="*/ 99151 w 208724"/>
                <a:gd name="connsiteY4" fmla="*/ 216043 h 216042"/>
                <a:gd name="connsiteX5" fmla="*/ 132648 w 208724"/>
                <a:gd name="connsiteY5" fmla="*/ 191455 h 216042"/>
                <a:gd name="connsiteX6" fmla="*/ 86639 w 208724"/>
                <a:gd name="connsiteY6" fmla="*/ 150212 h 216042"/>
                <a:gd name="connsiteX7" fmla="*/ 28157 w 208724"/>
                <a:gd name="connsiteY7" fmla="*/ 129867 h 216042"/>
                <a:gd name="connsiteX8" fmla="*/ 208725 w 208724"/>
                <a:gd name="connsiteY8" fmla="*/ 24983 h 216042"/>
                <a:gd name="connsiteX9" fmla="*/ 165376 w 208724"/>
                <a:gd name="connsiteY9" fmla="*/ 39 h 21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724" h="216042">
                  <a:moveTo>
                    <a:pt x="165337" y="0"/>
                  </a:moveTo>
                  <a:lnTo>
                    <a:pt x="0" y="96418"/>
                  </a:lnTo>
                  <a:lnTo>
                    <a:pt x="10542" y="170360"/>
                  </a:lnTo>
                  <a:cubicBezTo>
                    <a:pt x="27850" y="170934"/>
                    <a:pt x="44785" y="175550"/>
                    <a:pt x="59999" y="183838"/>
                  </a:cubicBezTo>
                  <a:cubicBezTo>
                    <a:pt x="84254" y="197454"/>
                    <a:pt x="96688" y="212175"/>
                    <a:pt x="99151" y="216043"/>
                  </a:cubicBezTo>
                  <a:lnTo>
                    <a:pt x="132648" y="191455"/>
                  </a:lnTo>
                  <a:cubicBezTo>
                    <a:pt x="132648" y="191455"/>
                    <a:pt x="111210" y="163177"/>
                    <a:pt x="86639" y="150212"/>
                  </a:cubicBezTo>
                  <a:cubicBezTo>
                    <a:pt x="62068" y="137247"/>
                    <a:pt x="48314" y="132649"/>
                    <a:pt x="28157" y="129867"/>
                  </a:cubicBezTo>
                  <a:lnTo>
                    <a:pt x="208725" y="24983"/>
                  </a:lnTo>
                  <a:lnTo>
                    <a:pt x="165376" y="39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C04CE91-ADF0-42FB-924A-2708B98FB1C7}"/>
                </a:ext>
              </a:extLst>
            </p:cNvPr>
            <p:cNvSpPr/>
            <p:nvPr/>
          </p:nvSpPr>
          <p:spPr>
            <a:xfrm>
              <a:off x="4425231" y="2495844"/>
              <a:ext cx="208449" cy="133063"/>
            </a:xfrm>
            <a:custGeom>
              <a:avLst/>
              <a:gdLst>
                <a:gd name="connsiteX0" fmla="*/ 0 w 208449"/>
                <a:gd name="connsiteY0" fmla="*/ 108456 h 133063"/>
                <a:gd name="connsiteX1" fmla="*/ 188371 w 208449"/>
                <a:gd name="connsiteY1" fmla="*/ 0 h 133063"/>
                <a:gd name="connsiteX2" fmla="*/ 208449 w 208449"/>
                <a:gd name="connsiteY2" fmla="*/ 37139 h 133063"/>
                <a:gd name="connsiteX3" fmla="*/ 42541 w 208449"/>
                <a:gd name="connsiteY3" fmla="*/ 133063 h 133063"/>
                <a:gd name="connsiteX4" fmla="*/ 0 w 208449"/>
                <a:gd name="connsiteY4" fmla="*/ 108456 h 133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449" h="133063">
                  <a:moveTo>
                    <a:pt x="0" y="108456"/>
                  </a:moveTo>
                  <a:lnTo>
                    <a:pt x="188371" y="0"/>
                  </a:lnTo>
                  <a:lnTo>
                    <a:pt x="208449" y="37139"/>
                  </a:lnTo>
                  <a:lnTo>
                    <a:pt x="42541" y="133063"/>
                  </a:lnTo>
                  <a:lnTo>
                    <a:pt x="0" y="108456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B6E4FCF-F31D-4F30-B50B-0817D6344232}"/>
                </a:ext>
              </a:extLst>
            </p:cNvPr>
            <p:cNvSpPr/>
            <p:nvPr/>
          </p:nvSpPr>
          <p:spPr>
            <a:xfrm>
              <a:off x="4438335" y="2335982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B224B20-BE47-404F-B743-94A75340A044}"/>
                </a:ext>
              </a:extLst>
            </p:cNvPr>
            <p:cNvSpPr/>
            <p:nvPr/>
          </p:nvSpPr>
          <p:spPr>
            <a:xfrm>
              <a:off x="4612302" y="2439386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92" name="Freeform: Shape 91">
            <a:extLst>
              <a:ext uri="{FF2B5EF4-FFF2-40B4-BE49-F238E27FC236}">
                <a16:creationId xmlns:a16="http://schemas.microsoft.com/office/drawing/2014/main" id="{B6259383-D593-4332-ABFB-11A170FB9628}"/>
              </a:ext>
            </a:extLst>
          </p:cNvPr>
          <p:cNvSpPr/>
          <p:nvPr/>
        </p:nvSpPr>
        <p:spPr>
          <a:xfrm>
            <a:off x="189841" y="4437486"/>
            <a:ext cx="11764212" cy="2035879"/>
          </a:xfrm>
          <a:custGeom>
            <a:avLst/>
            <a:gdLst>
              <a:gd name="connsiteX0" fmla="*/ 0 w 11534588"/>
              <a:gd name="connsiteY0" fmla="*/ 0 h 1996141"/>
              <a:gd name="connsiteX1" fmla="*/ 11534588 w 11534588"/>
              <a:gd name="connsiteY1" fmla="*/ 0 h 1996141"/>
              <a:gd name="connsiteX2" fmla="*/ 11534588 w 11534588"/>
              <a:gd name="connsiteY2" fmla="*/ 1996141 h 1996141"/>
              <a:gd name="connsiteX3" fmla="*/ 9182318 w 11534588"/>
              <a:gd name="connsiteY3" fmla="*/ 1996141 h 1996141"/>
              <a:gd name="connsiteX4" fmla="*/ 9210393 w 11534588"/>
              <a:gd name="connsiteY4" fmla="*/ 1913464 h 1996141"/>
              <a:gd name="connsiteX5" fmla="*/ 9475394 w 11534588"/>
              <a:gd name="connsiteY5" fmla="*/ 1886438 h 1996141"/>
              <a:gd name="connsiteX6" fmla="*/ 9553228 w 11534588"/>
              <a:gd name="connsiteY6" fmla="*/ 1663226 h 1996141"/>
              <a:gd name="connsiteX7" fmla="*/ 9770652 w 11534588"/>
              <a:gd name="connsiteY7" fmla="*/ 1402731 h 1996141"/>
              <a:gd name="connsiteX8" fmla="*/ 9724239 w 11534588"/>
              <a:gd name="connsiteY8" fmla="*/ 1105141 h 1996141"/>
              <a:gd name="connsiteX9" fmla="*/ 9730592 w 11534588"/>
              <a:gd name="connsiteY9" fmla="*/ 910507 h 1996141"/>
              <a:gd name="connsiteX10" fmla="*/ 9636012 w 11534588"/>
              <a:gd name="connsiteY10" fmla="*/ 756963 h 1996141"/>
              <a:gd name="connsiteX11" fmla="*/ 9589241 w 11534588"/>
              <a:gd name="connsiteY11" fmla="*/ 731344 h 1996141"/>
              <a:gd name="connsiteX12" fmla="*/ 9588639 w 11534588"/>
              <a:gd name="connsiteY12" fmla="*/ 731014 h 1996141"/>
              <a:gd name="connsiteX13" fmla="*/ 9478028 w 11534588"/>
              <a:gd name="connsiteY13" fmla="*/ 546071 h 1996141"/>
              <a:gd name="connsiteX14" fmla="*/ 9419408 w 11534588"/>
              <a:gd name="connsiteY14" fmla="*/ 526515 h 1996141"/>
              <a:gd name="connsiteX15" fmla="*/ 9259907 w 11534588"/>
              <a:gd name="connsiteY15" fmla="*/ 613863 h 1996141"/>
              <a:gd name="connsiteX16" fmla="*/ 9258052 w 11534588"/>
              <a:gd name="connsiteY16" fmla="*/ 611394 h 1996141"/>
              <a:gd name="connsiteX17" fmla="*/ 9228047 w 11534588"/>
              <a:gd name="connsiteY17" fmla="*/ 571443 h 1996141"/>
              <a:gd name="connsiteX18" fmla="*/ 9101681 w 11534588"/>
              <a:gd name="connsiteY18" fmla="*/ 527524 h 1996141"/>
              <a:gd name="connsiteX19" fmla="*/ 8996771 w 11534588"/>
              <a:gd name="connsiteY19" fmla="*/ 604274 h 1996141"/>
              <a:gd name="connsiteX20" fmla="*/ 8975562 w 11534588"/>
              <a:gd name="connsiteY20" fmla="*/ 646924 h 1996141"/>
              <a:gd name="connsiteX21" fmla="*/ 8974101 w 11534588"/>
              <a:gd name="connsiteY21" fmla="*/ 649860 h 1996141"/>
              <a:gd name="connsiteX22" fmla="*/ 8675325 w 11534588"/>
              <a:gd name="connsiteY22" fmla="*/ 662030 h 1996141"/>
              <a:gd name="connsiteX23" fmla="*/ 8646749 w 11534588"/>
              <a:gd name="connsiteY23" fmla="*/ 716739 h 1996141"/>
              <a:gd name="connsiteX24" fmla="*/ 8646686 w 11534588"/>
              <a:gd name="connsiteY24" fmla="*/ 716858 h 1996141"/>
              <a:gd name="connsiteX25" fmla="*/ 8321945 w 11534588"/>
              <a:gd name="connsiteY25" fmla="*/ 781395 h 1996141"/>
              <a:gd name="connsiteX26" fmla="*/ 8255191 w 11534588"/>
              <a:gd name="connsiteY26" fmla="*/ 1063882 h 1996141"/>
              <a:gd name="connsiteX27" fmla="*/ 8253757 w 11534588"/>
              <a:gd name="connsiteY27" fmla="*/ 1069068 h 1996141"/>
              <a:gd name="connsiteX28" fmla="*/ 8103901 w 11534588"/>
              <a:gd name="connsiteY28" fmla="*/ 1265783 h 1996141"/>
              <a:gd name="connsiteX29" fmla="*/ 8185958 w 11534588"/>
              <a:gd name="connsiteY29" fmla="*/ 1487102 h 1996141"/>
              <a:gd name="connsiteX30" fmla="*/ 8147099 w 11534588"/>
              <a:gd name="connsiteY30" fmla="*/ 1702819 h 1996141"/>
              <a:gd name="connsiteX31" fmla="*/ 8328957 w 11534588"/>
              <a:gd name="connsiteY31" fmla="*/ 1862629 h 1996141"/>
              <a:gd name="connsiteX32" fmla="*/ 8408556 w 11534588"/>
              <a:gd name="connsiteY32" fmla="*/ 1983143 h 1996141"/>
              <a:gd name="connsiteX33" fmla="*/ 8424579 w 11534588"/>
              <a:gd name="connsiteY33" fmla="*/ 1996141 h 1996141"/>
              <a:gd name="connsiteX34" fmla="*/ 0 w 11534588"/>
              <a:gd name="connsiteY34" fmla="*/ 1996141 h 19961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1534588" h="1996141">
                <a:moveTo>
                  <a:pt x="0" y="0"/>
                </a:moveTo>
                <a:lnTo>
                  <a:pt x="11534588" y="0"/>
                </a:lnTo>
                <a:lnTo>
                  <a:pt x="11534588" y="1996141"/>
                </a:lnTo>
                <a:lnTo>
                  <a:pt x="9182318" y="1996141"/>
                </a:lnTo>
                <a:lnTo>
                  <a:pt x="9210393" y="1913464"/>
                </a:lnTo>
                <a:cubicBezTo>
                  <a:pt x="9293651" y="1982506"/>
                  <a:pt x="9401047" y="1971566"/>
                  <a:pt x="9475394" y="1886438"/>
                </a:cubicBezTo>
                <a:cubicBezTo>
                  <a:pt x="9524326" y="1830417"/>
                  <a:pt x="9552724" y="1749036"/>
                  <a:pt x="9553228" y="1663226"/>
                </a:cubicBezTo>
                <a:cubicBezTo>
                  <a:pt x="9658763" y="1643165"/>
                  <a:pt x="9744695" y="1540208"/>
                  <a:pt x="9770652" y="1402731"/>
                </a:cubicBezTo>
                <a:cubicBezTo>
                  <a:pt x="9790179" y="1299320"/>
                  <a:pt x="9773093" y="1189701"/>
                  <a:pt x="9724239" y="1105141"/>
                </a:cubicBezTo>
                <a:cubicBezTo>
                  <a:pt x="9744113" y="1043480"/>
                  <a:pt x="9746361" y="974250"/>
                  <a:pt x="9730592" y="910507"/>
                </a:cubicBezTo>
                <a:cubicBezTo>
                  <a:pt x="9714320" y="844645"/>
                  <a:pt x="9680265" y="790281"/>
                  <a:pt x="9636012" y="756963"/>
                </a:cubicBezTo>
                <a:lnTo>
                  <a:pt x="9589241" y="731344"/>
                </a:lnTo>
                <a:lnTo>
                  <a:pt x="9588639" y="731014"/>
                </a:lnTo>
                <a:cubicBezTo>
                  <a:pt x="9577481" y="648649"/>
                  <a:pt x="9535949" y="579229"/>
                  <a:pt x="9478028" y="546071"/>
                </a:cubicBezTo>
                <a:cubicBezTo>
                  <a:pt x="9459025" y="535189"/>
                  <a:pt x="9439237" y="528747"/>
                  <a:pt x="9419408" y="526515"/>
                </a:cubicBezTo>
                <a:cubicBezTo>
                  <a:pt x="9359921" y="519818"/>
                  <a:pt x="9300063" y="551011"/>
                  <a:pt x="9259907" y="613863"/>
                </a:cubicBezTo>
                <a:lnTo>
                  <a:pt x="9258052" y="611394"/>
                </a:lnTo>
                <a:lnTo>
                  <a:pt x="9228047" y="571443"/>
                </a:lnTo>
                <a:cubicBezTo>
                  <a:pt x="9192528" y="535373"/>
                  <a:pt x="9147126" y="518950"/>
                  <a:pt x="9101681" y="527524"/>
                </a:cubicBezTo>
                <a:cubicBezTo>
                  <a:pt x="9060391" y="535302"/>
                  <a:pt x="9023242" y="562988"/>
                  <a:pt x="8996771" y="604274"/>
                </a:cubicBezTo>
                <a:lnTo>
                  <a:pt x="8975562" y="646924"/>
                </a:lnTo>
                <a:lnTo>
                  <a:pt x="8974101" y="649860"/>
                </a:lnTo>
                <a:cubicBezTo>
                  <a:pt x="8887928" y="536920"/>
                  <a:pt x="8751506" y="548508"/>
                  <a:pt x="8675325" y="662030"/>
                </a:cubicBezTo>
                <a:lnTo>
                  <a:pt x="8646749" y="716739"/>
                </a:lnTo>
                <a:lnTo>
                  <a:pt x="8646686" y="716858"/>
                </a:lnTo>
                <a:cubicBezTo>
                  <a:pt x="8540492" y="634152"/>
                  <a:pt x="8405319" y="660989"/>
                  <a:pt x="8321945" y="781395"/>
                </a:cubicBezTo>
                <a:cubicBezTo>
                  <a:pt x="8269177" y="857628"/>
                  <a:pt x="8244691" y="961191"/>
                  <a:pt x="8255191" y="1063882"/>
                </a:cubicBezTo>
                <a:cubicBezTo>
                  <a:pt x="8254726" y="1065624"/>
                  <a:pt x="8254222" y="1067327"/>
                  <a:pt x="8253757" y="1069068"/>
                </a:cubicBezTo>
                <a:cubicBezTo>
                  <a:pt x="8175575" y="1079818"/>
                  <a:pt x="8113354" y="1161502"/>
                  <a:pt x="8103901" y="1265783"/>
                </a:cubicBezTo>
                <a:cubicBezTo>
                  <a:pt x="8095842" y="1354848"/>
                  <a:pt x="8128076" y="1441794"/>
                  <a:pt x="8185958" y="1487102"/>
                </a:cubicBezTo>
                <a:cubicBezTo>
                  <a:pt x="8145162" y="1544864"/>
                  <a:pt x="8130401" y="1626851"/>
                  <a:pt x="8147099" y="1702819"/>
                </a:cubicBezTo>
                <a:cubicBezTo>
                  <a:pt x="8170151" y="1807820"/>
                  <a:pt x="8247055" y="1875385"/>
                  <a:pt x="8328957" y="1862629"/>
                </a:cubicBezTo>
                <a:cubicBezTo>
                  <a:pt x="8349800" y="1911146"/>
                  <a:pt x="8377095" y="1951581"/>
                  <a:pt x="8408556" y="1983143"/>
                </a:cubicBezTo>
                <a:lnTo>
                  <a:pt x="8424579" y="1996141"/>
                </a:lnTo>
                <a:lnTo>
                  <a:pt x="0" y="1996141"/>
                </a:lnTo>
                <a:close/>
              </a:path>
            </a:pathLst>
          </a:custGeom>
          <a:solidFill>
            <a:srgbClr val="0D0D0D">
              <a:alpha val="40000"/>
            </a:srgbClr>
          </a:solidFill>
          <a:ln>
            <a:solidFill>
              <a:srgbClr val="2F528F">
                <a:alpha val="14902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defTabSz="932597"/>
            <a:endParaRPr lang="en-US" sz="1836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6CA1D1AA-8EFF-4D89-A1B2-0A971E50B752}"/>
              </a:ext>
            </a:extLst>
          </p:cNvPr>
          <p:cNvCxnSpPr/>
          <p:nvPr/>
        </p:nvCxnSpPr>
        <p:spPr>
          <a:xfrm>
            <a:off x="9290342" y="2889241"/>
            <a:ext cx="73146" cy="2374499"/>
          </a:xfrm>
          <a:prstGeom prst="straightConnector1">
            <a:avLst/>
          </a:prstGeom>
          <a:ln w="76200">
            <a:solidFill>
              <a:srgbClr val="D83B0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89409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5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6122A-50F4-48F0-BA19-9D734521D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629" y="466301"/>
            <a:ext cx="3797434" cy="1936929"/>
          </a:xfrm>
        </p:spPr>
        <p:txBody>
          <a:bodyPr>
            <a:normAutofit/>
          </a:bodyPr>
          <a:lstStyle/>
          <a:p>
            <a:r>
              <a:rPr lang="en-US" dirty="0"/>
              <a:t>Use the metadata views to access the “Choice” Labels from Dataverse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F88DD4-D642-4ABC-8B23-6CB26A9281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7388" y="2497404"/>
            <a:ext cx="3650312" cy="3488420"/>
          </a:xfrm>
        </p:spPr>
        <p:txBody>
          <a:bodyPr>
            <a:normAutofit/>
          </a:bodyPr>
          <a:lstStyle/>
          <a:p>
            <a:r>
              <a:rPr lang="en-US" sz="2000" dirty="0"/>
              <a:t>The auto-created table views only return the numeric value associated with ‘Choice’ fields, State Code or Status Reason.</a:t>
            </a:r>
          </a:p>
          <a:p>
            <a:r>
              <a:rPr lang="en-US" sz="2000" dirty="0"/>
              <a:t>In a view, join the base table to the appropriate Metadata table to retrieve the needed label.</a:t>
            </a:r>
          </a:p>
          <a:p>
            <a:r>
              <a:rPr lang="en-US" sz="2000" dirty="0"/>
              <a:t>Documentation is here: </a:t>
            </a:r>
            <a:r>
              <a:rPr lang="en-US" sz="2000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Access Dataverse choice labels directly from Azure Synapse Link for Dataverse - Power Apps</a:t>
            </a:r>
            <a:endParaRPr lang="en-US" sz="2000" dirty="0">
              <a:solidFill>
                <a:schemeClr val="accent4"/>
              </a:solidFill>
            </a:endParaRPr>
          </a:p>
        </p:txBody>
      </p:sp>
      <p:pic>
        <p:nvPicPr>
          <p:cNvPr id="1026" name="Picture 2" descr="No alternative text description for this image">
            <a:extLst>
              <a:ext uri="{FF2B5EF4-FFF2-40B4-BE49-F238E27FC236}">
                <a16:creationId xmlns:a16="http://schemas.microsoft.com/office/drawing/2014/main" id="{00A50850-31A7-5644-6C85-F8C307BCF4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9950" y="774260"/>
            <a:ext cx="7495821" cy="5446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288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6122A-50F4-48F0-BA19-9D734521D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Create views for use as your report source.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7D432DE1-6882-48C1-81F2-94A2243D9E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7A30799-23F7-4BF7-88D9-04139F2511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57388" y="2353926"/>
            <a:ext cx="4010518" cy="3631897"/>
          </a:xfrm>
        </p:spPr>
        <p:txBody>
          <a:bodyPr>
            <a:normAutofit/>
          </a:bodyPr>
          <a:lstStyle/>
          <a:p>
            <a:r>
              <a:rPr lang="en-US" sz="2000" dirty="0"/>
              <a:t>Remove unneeded records and columns.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Use the metadata views to resolve the choice labels and make it easier for your builders.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91819EB-6081-448C-914B-94C10DA5984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7615" y="721931"/>
            <a:ext cx="6183326" cy="50583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49D31C8-3979-4E9C-9459-2291D7338F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834" y="1149929"/>
            <a:ext cx="6183326" cy="505836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37742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1D2CF-6007-4417-AB2D-98A869E5A1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Power BI to the new views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921A91E-DDC8-476D-8502-A6B001A0E308}"/>
              </a:ext>
            </a:extLst>
          </p:cNvPr>
          <p:cNvGrpSpPr/>
          <p:nvPr/>
        </p:nvGrpSpPr>
        <p:grpSpPr>
          <a:xfrm>
            <a:off x="1182971" y="1636254"/>
            <a:ext cx="10282397" cy="5093935"/>
            <a:chOff x="838200" y="1604315"/>
            <a:chExt cx="10701950" cy="525368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BE1BE1D-7FE4-4D12-98DA-454D4D7865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8200" y="1604315"/>
              <a:ext cx="10701950" cy="525368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ED9ADAF-BA8B-4A83-961D-C559A84176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272826" y="2634933"/>
              <a:ext cx="8267324" cy="42230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503875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A47B1-B891-42BC-8F39-7F101150A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gradFill flip="none" rotWithShape="1">
                  <a:gsLst>
                    <a:gs pos="0">
                      <a:srgbClr val="50E6FF"/>
                    </a:gs>
                    <a:gs pos="100000">
                      <a:srgbClr val="0078D4"/>
                    </a:gs>
                  </a:gsLst>
                  <a:lin ang="18900000" scaled="1"/>
                  <a:tileRect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Completion of Basic Connectivity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 title="Microsoft Power BI MSIT">
                <a:extLst>
                  <a:ext uri="{FF2B5EF4-FFF2-40B4-BE49-F238E27FC236}">
                    <a16:creationId xmlns:a16="http://schemas.microsoft.com/office/drawing/2014/main" id="{82B7067D-9DC1-4F22-863C-7B6ED1DA07FF}"/>
                  </a:ext>
                </a:extLst>
              </p:cNvPr>
              <p:cNvGraphicFramePr>
                <a:graphicFrameLocks noGrp="1"/>
              </p:cNvGraphicFramePr>
              <p:nvPr>
                <p:ph sz="quarter" idx="10"/>
              </p:nvPr>
            </p:nvGraphicFramePr>
            <p:xfrm>
              <a:off x="4583629" y="1972637"/>
              <a:ext cx="7643149" cy="4578819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 title="Microsoft Power BI MSIT">
                <a:extLst>
                  <a:ext uri="{FF2B5EF4-FFF2-40B4-BE49-F238E27FC236}">
                    <a16:creationId xmlns:a16="http://schemas.microsoft.com/office/drawing/2014/main" id="{82B7067D-9DC1-4F22-863C-7B6ED1DA07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83629" y="1972637"/>
                <a:ext cx="7643149" cy="4578819"/>
              </a:xfrm>
              <a:prstGeom prst="rect">
                <a:avLst/>
              </a:prstGeom>
            </p:spPr>
          </p:pic>
        </mc:Fallback>
      </mc:AlternateContent>
      <p:sp>
        <p:nvSpPr>
          <p:cNvPr id="8" name="Rectangle 7">
            <a:extLst>
              <a:ext uri="{FF2B5EF4-FFF2-40B4-BE49-F238E27FC236}">
                <a16:creationId xmlns:a16="http://schemas.microsoft.com/office/drawing/2014/main" id="{FF91ABC3-7E55-49E5-897F-A87311B71F41}"/>
              </a:ext>
            </a:extLst>
          </p:cNvPr>
          <p:cNvSpPr/>
          <p:nvPr/>
        </p:nvSpPr>
        <p:spPr bwMode="auto">
          <a:xfrm>
            <a:off x="985908" y="2000202"/>
            <a:ext cx="3155253" cy="925025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4E0BC623-7A92-4401-B427-9C4D9FE4BCA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08840" y="4589658"/>
            <a:ext cx="1232421" cy="123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/>
            <a:endParaRPr lang="en-US" sz="183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0E3B16-C647-4B3D-8DD8-922D061F114D}"/>
              </a:ext>
            </a:extLst>
          </p:cNvPr>
          <p:cNvSpPr/>
          <p:nvPr/>
        </p:nvSpPr>
        <p:spPr bwMode="auto">
          <a:xfrm>
            <a:off x="927594" y="3432612"/>
            <a:ext cx="3213569" cy="1657854"/>
          </a:xfrm>
          <a:prstGeom prst="rect">
            <a:avLst/>
          </a:prstGeom>
          <a:solidFill>
            <a:srgbClr val="FFFFFF">
              <a:lumMod val="95000"/>
            </a:srgbClr>
          </a:solidFill>
          <a:ln w="1587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D979B9-AB50-4C8E-96C2-A81AEE879F5F}"/>
              </a:ext>
            </a:extLst>
          </p:cNvPr>
          <p:cNvSpPr/>
          <p:nvPr/>
        </p:nvSpPr>
        <p:spPr bwMode="auto">
          <a:xfrm>
            <a:off x="927593" y="5609871"/>
            <a:ext cx="3213568" cy="925025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E226AE-826A-4C5D-BEDA-3A31A3FDBF12}"/>
              </a:ext>
            </a:extLst>
          </p:cNvPr>
          <p:cNvSpPr/>
          <p:nvPr/>
        </p:nvSpPr>
        <p:spPr bwMode="auto">
          <a:xfrm>
            <a:off x="1360056" y="2806456"/>
            <a:ext cx="5724703" cy="2466921"/>
          </a:xfrm>
          <a:prstGeom prst="rect">
            <a:avLst/>
          </a:prstGeom>
          <a:noFill/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13" name="TextBox 226">
            <a:extLst>
              <a:ext uri="{FF2B5EF4-FFF2-40B4-BE49-F238E27FC236}">
                <a16:creationId xmlns:a16="http://schemas.microsoft.com/office/drawing/2014/main" id="{E1083124-6482-42C6-A233-843A29E44028}"/>
              </a:ext>
            </a:extLst>
          </p:cNvPr>
          <p:cNvSpPr txBox="1"/>
          <p:nvPr/>
        </p:nvSpPr>
        <p:spPr>
          <a:xfrm>
            <a:off x="2357178" y="5822079"/>
            <a:ext cx="1645962" cy="5185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836" dirty="0">
                <a:solidFill>
                  <a:srgbClr val="000000"/>
                </a:solidFill>
                <a:latin typeface="Segoe UI Semibold"/>
              </a:rPr>
              <a:t>Azure Data </a:t>
            </a:r>
            <a:br>
              <a:rPr lang="en-US" sz="1836" dirty="0">
                <a:solidFill>
                  <a:srgbClr val="000000"/>
                </a:solidFill>
                <a:latin typeface="Segoe UI Semibold"/>
              </a:rPr>
            </a:br>
            <a:r>
              <a:rPr lang="en-US" sz="1836" dirty="0">
                <a:solidFill>
                  <a:srgbClr val="000000"/>
                </a:solidFill>
                <a:latin typeface="Segoe UI Semibold"/>
              </a:rPr>
              <a:t>Lake Storage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FC4E5C8-468F-4F09-99DB-8AD4B3A14ADD}"/>
              </a:ext>
            </a:extLst>
          </p:cNvPr>
          <p:cNvGrpSpPr/>
          <p:nvPr/>
        </p:nvGrpSpPr>
        <p:grpSpPr>
          <a:xfrm>
            <a:off x="1486532" y="5873806"/>
            <a:ext cx="489150" cy="428180"/>
            <a:chOff x="6560437" y="5493393"/>
            <a:chExt cx="479602" cy="419822"/>
          </a:xfrm>
        </p:grpSpPr>
        <p:sp>
          <p:nvSpPr>
            <p:cNvPr id="15" name="Freeform 21">
              <a:extLst>
                <a:ext uri="{FF2B5EF4-FFF2-40B4-BE49-F238E27FC236}">
                  <a16:creationId xmlns:a16="http://schemas.microsoft.com/office/drawing/2014/main" id="{F55DAA07-EDBA-42F6-A8E4-0593F03A8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21378E50-C816-462A-B263-76E6CD792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B198FF52-DA6C-4E3F-A346-B5D3B38C46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2630D405-AD84-44FF-9C8F-F70135C99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493393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E0EA2258-5238-470B-ADB7-309D4F0AD1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493393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6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6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3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ED8D9A9B-3B58-4DA9-B46F-5B21A83CA8F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493393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6A91CBDA-6902-47ED-BA1F-8E84090308F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" name="Freeform 28">
              <a:extLst>
                <a:ext uri="{FF2B5EF4-FFF2-40B4-BE49-F238E27FC236}">
                  <a16:creationId xmlns:a16="http://schemas.microsoft.com/office/drawing/2014/main" id="{D88D139F-F829-4533-8273-459CF082DC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E215A319-1646-4E80-B6E9-8984FA2F2D3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" name="Freeform 30">
              <a:extLst>
                <a:ext uri="{FF2B5EF4-FFF2-40B4-BE49-F238E27FC236}">
                  <a16:creationId xmlns:a16="http://schemas.microsoft.com/office/drawing/2014/main" id="{F63734AA-BB41-4BEF-B7AE-A9D76A352A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815392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5" name="Freeform 31">
              <a:extLst>
                <a:ext uri="{FF2B5EF4-FFF2-40B4-BE49-F238E27FC236}">
                  <a16:creationId xmlns:a16="http://schemas.microsoft.com/office/drawing/2014/main" id="{4413D860-6078-4928-BEB1-EF4D6B07B1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815392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7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7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32" y="8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5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6" name="Freeform 32">
              <a:extLst>
                <a:ext uri="{FF2B5EF4-FFF2-40B4-BE49-F238E27FC236}">
                  <a16:creationId xmlns:a16="http://schemas.microsoft.com/office/drawing/2014/main" id="{46FD0C30-E1B6-41C9-8854-D5906B7A4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815392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7" name="Freeform 33">
              <a:extLst>
                <a:ext uri="{FF2B5EF4-FFF2-40B4-BE49-F238E27FC236}">
                  <a16:creationId xmlns:a16="http://schemas.microsoft.com/office/drawing/2014/main" id="{4B901116-2A79-4FA0-B504-8F318378E8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2715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8" name="Freeform 34">
              <a:extLst>
                <a:ext uri="{FF2B5EF4-FFF2-40B4-BE49-F238E27FC236}">
                  <a16:creationId xmlns:a16="http://schemas.microsoft.com/office/drawing/2014/main" id="{B8026161-4195-4151-BDE6-279D89831B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3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A1251B76-EC92-41BC-B367-01241DAB5A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659148"/>
              <a:ext cx="62498" cy="96464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2BC5AAF9-D9E1-4290-9BBA-4210D4C58839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1" name="Freeform 37">
              <a:extLst>
                <a:ext uri="{FF2B5EF4-FFF2-40B4-BE49-F238E27FC236}">
                  <a16:creationId xmlns:a16="http://schemas.microsoft.com/office/drawing/2014/main" id="{2E69A85C-C0A4-4A2E-AF2E-5BB97FFF09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32" name="Freeform 38">
              <a:extLst>
                <a:ext uri="{FF2B5EF4-FFF2-40B4-BE49-F238E27FC236}">
                  <a16:creationId xmlns:a16="http://schemas.microsoft.com/office/drawing/2014/main" id="{5D4F0E98-7E71-4BED-B4D6-51F5B83E5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00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33" name="TextBox 320">
            <a:extLst>
              <a:ext uri="{FF2B5EF4-FFF2-40B4-BE49-F238E27FC236}">
                <a16:creationId xmlns:a16="http://schemas.microsoft.com/office/drawing/2014/main" id="{ADCFC36A-0EED-4617-BEF7-78F040701FD4}"/>
              </a:ext>
            </a:extLst>
          </p:cNvPr>
          <p:cNvSpPr txBox="1"/>
          <p:nvPr/>
        </p:nvSpPr>
        <p:spPr>
          <a:xfrm>
            <a:off x="1976885" y="2190090"/>
            <a:ext cx="2195612" cy="5185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836" kern="0" dirty="0">
                <a:solidFill>
                  <a:srgbClr val="000000"/>
                </a:solidFill>
                <a:latin typeface="Segoe UI Semibold"/>
              </a:rPr>
              <a:t>Azure Synapse </a:t>
            </a:r>
            <a:br>
              <a:rPr lang="en-US" sz="1836" kern="0" dirty="0">
                <a:solidFill>
                  <a:srgbClr val="000000"/>
                </a:solidFill>
                <a:latin typeface="Segoe UI Semibold"/>
              </a:rPr>
            </a:br>
            <a:r>
              <a:rPr lang="en-US" sz="1836" kern="0" dirty="0">
                <a:solidFill>
                  <a:srgbClr val="000000"/>
                </a:solidFill>
                <a:latin typeface="Segoe UI Semibold"/>
              </a:rPr>
              <a:t>Link for Dataverse</a:t>
            </a:r>
          </a:p>
        </p:txBody>
      </p:sp>
      <p:sp>
        <p:nvSpPr>
          <p:cNvPr id="34" name="TextBox 109">
            <a:extLst>
              <a:ext uri="{FF2B5EF4-FFF2-40B4-BE49-F238E27FC236}">
                <a16:creationId xmlns:a16="http://schemas.microsoft.com/office/drawing/2014/main" id="{C760FA40-6501-42A0-9738-E7A86B82C19C}"/>
              </a:ext>
            </a:extLst>
          </p:cNvPr>
          <p:cNvSpPr txBox="1"/>
          <p:nvPr/>
        </p:nvSpPr>
        <p:spPr>
          <a:xfrm>
            <a:off x="1733187" y="3538890"/>
            <a:ext cx="2350396" cy="4610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632" dirty="0">
                <a:solidFill>
                  <a:srgbClr val="000000"/>
                </a:solidFill>
                <a:latin typeface="Segoe UI Semibold"/>
              </a:rPr>
              <a:t>Azure Synapse Analytics – </a:t>
            </a:r>
            <a:r>
              <a:rPr lang="en-US" sz="1632" dirty="0" err="1">
                <a:solidFill>
                  <a:srgbClr val="000000"/>
                </a:solidFill>
                <a:latin typeface="Segoe UI Semibold"/>
              </a:rPr>
              <a:t>ServerlessSQL</a:t>
            </a:r>
            <a:endParaRPr lang="en-US" sz="1632" dirty="0">
              <a:solidFill>
                <a:srgbClr val="000000"/>
              </a:solidFill>
              <a:latin typeface="Segoe UI Semibold"/>
            </a:endParaRPr>
          </a:p>
        </p:txBody>
      </p:sp>
      <p:sp>
        <p:nvSpPr>
          <p:cNvPr id="35" name="Cylinder 34">
            <a:extLst>
              <a:ext uri="{FF2B5EF4-FFF2-40B4-BE49-F238E27FC236}">
                <a16:creationId xmlns:a16="http://schemas.microsoft.com/office/drawing/2014/main" id="{0288D8A4-F585-46B6-8F2A-274F2B463B4D}"/>
              </a:ext>
            </a:extLst>
          </p:cNvPr>
          <p:cNvSpPr/>
          <p:nvPr/>
        </p:nvSpPr>
        <p:spPr>
          <a:xfrm>
            <a:off x="1313421" y="4110814"/>
            <a:ext cx="827794" cy="82700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Auto-Created Views</a:t>
            </a:r>
          </a:p>
        </p:txBody>
      </p:sp>
      <p:sp>
        <p:nvSpPr>
          <p:cNvPr id="36" name="Cylinder 35">
            <a:extLst>
              <a:ext uri="{FF2B5EF4-FFF2-40B4-BE49-F238E27FC236}">
                <a16:creationId xmlns:a16="http://schemas.microsoft.com/office/drawing/2014/main" id="{AF1B5D90-9F91-4A47-A8E7-00CC7E046B7E}"/>
              </a:ext>
            </a:extLst>
          </p:cNvPr>
          <p:cNvSpPr/>
          <p:nvPr/>
        </p:nvSpPr>
        <p:spPr>
          <a:xfrm>
            <a:off x="2964848" y="4102776"/>
            <a:ext cx="827794" cy="827006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Custom Report</a:t>
            </a:r>
            <a:br>
              <a:rPr lang="en-US" sz="1224" dirty="0">
                <a:solidFill>
                  <a:prstClr val="white"/>
                </a:solidFill>
                <a:latin typeface="Calibri" panose="020F0502020204030204"/>
              </a:rPr>
            </a:br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Views</a:t>
            </a:r>
          </a:p>
        </p:txBody>
      </p: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FEFA7C46-4ED1-4F30-B4C3-D6482EDB430E}"/>
              </a:ext>
            </a:extLst>
          </p:cNvPr>
          <p:cNvCxnSpPr>
            <a:cxnSpLocks/>
            <a:stCxn id="8" idx="1"/>
            <a:endCxn id="11" idx="1"/>
          </p:cNvCxnSpPr>
          <p:nvPr/>
        </p:nvCxnSpPr>
        <p:spPr>
          <a:xfrm rot="10800000" flipV="1">
            <a:off x="927594" y="2462715"/>
            <a:ext cx="58315" cy="3609669"/>
          </a:xfrm>
          <a:prstGeom prst="bentConnector3">
            <a:avLst>
              <a:gd name="adj1" fmla="val 1088422"/>
            </a:avLst>
          </a:prstGeom>
          <a:ln w="57150">
            <a:solidFill>
              <a:srgbClr val="D83B01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34CE1CF-4BC0-4BA9-97A9-4E996E4EFD9C}"/>
              </a:ext>
            </a:extLst>
          </p:cNvPr>
          <p:cNvCxnSpPr/>
          <p:nvPr/>
        </p:nvCxnSpPr>
        <p:spPr>
          <a:xfrm flipV="1">
            <a:off x="1743853" y="5094863"/>
            <a:ext cx="0" cy="683514"/>
          </a:xfrm>
          <a:prstGeom prst="straightConnector1">
            <a:avLst/>
          </a:prstGeom>
          <a:ln w="57150">
            <a:solidFill>
              <a:srgbClr val="D83B01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D5ACA48-B806-4AA8-9593-6EB089224686}"/>
              </a:ext>
            </a:extLst>
          </p:cNvPr>
          <p:cNvCxnSpPr>
            <a:cxnSpLocks/>
            <a:stCxn id="35" idx="4"/>
            <a:endCxn id="36" idx="2"/>
          </p:cNvCxnSpPr>
          <p:nvPr/>
        </p:nvCxnSpPr>
        <p:spPr>
          <a:xfrm flipV="1">
            <a:off x="2141216" y="4516279"/>
            <a:ext cx="823633" cy="8038"/>
          </a:xfrm>
          <a:prstGeom prst="straightConnector1">
            <a:avLst/>
          </a:prstGeom>
          <a:ln w="57150">
            <a:solidFill>
              <a:srgbClr val="D83B01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AFF94B3-1FDE-49AA-83AA-FAA49181449F}"/>
              </a:ext>
            </a:extLst>
          </p:cNvPr>
          <p:cNvCxnSpPr>
            <a:cxnSpLocks/>
            <a:stCxn id="36" idx="4"/>
          </p:cNvCxnSpPr>
          <p:nvPr/>
        </p:nvCxnSpPr>
        <p:spPr>
          <a:xfrm flipV="1">
            <a:off x="3792643" y="4510316"/>
            <a:ext cx="823633" cy="5963"/>
          </a:xfrm>
          <a:prstGeom prst="straightConnector1">
            <a:avLst/>
          </a:prstGeom>
          <a:ln w="57150">
            <a:solidFill>
              <a:srgbClr val="D83B01"/>
            </a:solidFill>
            <a:tailEnd type="triangle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aphic 8">
            <a:extLst>
              <a:ext uri="{FF2B5EF4-FFF2-40B4-BE49-F238E27FC236}">
                <a16:creationId xmlns:a16="http://schemas.microsoft.com/office/drawing/2014/main" id="{83437E27-F346-43BC-B432-9549981BA566}"/>
              </a:ext>
            </a:extLst>
          </p:cNvPr>
          <p:cNvGrpSpPr/>
          <p:nvPr/>
        </p:nvGrpSpPr>
        <p:grpSpPr>
          <a:xfrm>
            <a:off x="1050189" y="2141823"/>
            <a:ext cx="750787" cy="576076"/>
            <a:chOff x="1534629" y="2953882"/>
            <a:chExt cx="736133" cy="564832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381FAA0-37D7-4FC9-86A3-7AC0973B067F}"/>
                </a:ext>
              </a:extLst>
            </p:cNvPr>
            <p:cNvSpPr/>
            <p:nvPr/>
          </p:nvSpPr>
          <p:spPr>
            <a:xfrm>
              <a:off x="1534629" y="2953882"/>
              <a:ext cx="571188" cy="557534"/>
            </a:xfrm>
            <a:custGeom>
              <a:avLst/>
              <a:gdLst>
                <a:gd name="connsiteX0" fmla="*/ 303398 w 571188"/>
                <a:gd name="connsiteY0" fmla="*/ 394569 h 557534"/>
                <a:gd name="connsiteX1" fmla="*/ 543691 w 571188"/>
                <a:gd name="connsiteY1" fmla="*/ 342071 h 557534"/>
                <a:gd name="connsiteX2" fmla="*/ 483167 w 571188"/>
                <a:gd name="connsiteY2" fmla="*/ 59299 h 557534"/>
                <a:gd name="connsiteX3" fmla="*/ 106996 w 571188"/>
                <a:gd name="connsiteY3" fmla="*/ 81627 h 557534"/>
                <a:gd name="connsiteX4" fmla="*/ 30990 w 571188"/>
                <a:gd name="connsiteY4" fmla="*/ 486044 h 557534"/>
                <a:gd name="connsiteX5" fmla="*/ 31026 w 571188"/>
                <a:gd name="connsiteY5" fmla="*/ 486046 h 557534"/>
                <a:gd name="connsiteX6" fmla="*/ 80676 w 571188"/>
                <a:gd name="connsiteY6" fmla="*/ 541502 h 557534"/>
                <a:gd name="connsiteX7" fmla="*/ 243791 w 571188"/>
                <a:gd name="connsiteY7" fmla="*/ 497820 h 557534"/>
                <a:gd name="connsiteX8" fmla="*/ 243826 w 571188"/>
                <a:gd name="connsiteY8" fmla="*/ 497822 h 557534"/>
                <a:gd name="connsiteX9" fmla="*/ 303398 w 571188"/>
                <a:gd name="connsiteY9" fmla="*/ 394569 h 55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8" h="557534">
                  <a:moveTo>
                    <a:pt x="303398" y="394569"/>
                  </a:moveTo>
                  <a:cubicBezTo>
                    <a:pt x="403245" y="452255"/>
                    <a:pt x="492959" y="430002"/>
                    <a:pt x="543691" y="342071"/>
                  </a:cubicBezTo>
                  <a:cubicBezTo>
                    <a:pt x="594424" y="254140"/>
                    <a:pt x="575350" y="134238"/>
                    <a:pt x="483167" y="59299"/>
                  </a:cubicBezTo>
                  <a:cubicBezTo>
                    <a:pt x="381954" y="-22981"/>
                    <a:pt x="223699" y="-23349"/>
                    <a:pt x="106996" y="81627"/>
                  </a:cubicBezTo>
                  <a:cubicBezTo>
                    <a:pt x="2164" y="175925"/>
                    <a:pt x="-30632" y="342071"/>
                    <a:pt x="30990" y="486044"/>
                  </a:cubicBezTo>
                  <a:lnTo>
                    <a:pt x="31026" y="486046"/>
                  </a:lnTo>
                  <a:cubicBezTo>
                    <a:pt x="40888" y="508572"/>
                    <a:pt x="57760" y="528263"/>
                    <a:pt x="80676" y="541502"/>
                  </a:cubicBezTo>
                  <a:cubicBezTo>
                    <a:pt x="137780" y="574494"/>
                    <a:pt x="210793" y="554934"/>
                    <a:pt x="243791" y="497820"/>
                  </a:cubicBezTo>
                  <a:lnTo>
                    <a:pt x="243826" y="497822"/>
                  </a:lnTo>
                  <a:lnTo>
                    <a:pt x="303398" y="394569"/>
                  </a:lnTo>
                  <a:close/>
                </a:path>
              </a:pathLst>
            </a:custGeom>
            <a:solidFill>
              <a:srgbClr val="096738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801187CC-8CB9-4789-9708-738B51532B7D}"/>
                </a:ext>
              </a:extLst>
            </p:cNvPr>
            <p:cNvSpPr/>
            <p:nvPr/>
          </p:nvSpPr>
          <p:spPr>
            <a:xfrm>
              <a:off x="1699575" y="2961174"/>
              <a:ext cx="571187" cy="557540"/>
            </a:xfrm>
            <a:custGeom>
              <a:avLst/>
              <a:gdLst>
                <a:gd name="connsiteX0" fmla="*/ 540467 w 571187"/>
                <a:gd name="connsiteY0" fmla="*/ 72185 h 557540"/>
                <a:gd name="connsiteX1" fmla="*/ 540494 w 571187"/>
                <a:gd name="connsiteY1" fmla="*/ 72187 h 557540"/>
                <a:gd name="connsiteX2" fmla="*/ 464192 w 571187"/>
                <a:gd name="connsiteY2" fmla="*/ 475913 h 557540"/>
                <a:gd name="connsiteX3" fmla="*/ 88021 w 571187"/>
                <a:gd name="connsiteY3" fmla="*/ 498241 h 557540"/>
                <a:gd name="connsiteX4" fmla="*/ 27497 w 571187"/>
                <a:gd name="connsiteY4" fmla="*/ 215469 h 557540"/>
                <a:gd name="connsiteX5" fmla="*/ 267790 w 571187"/>
                <a:gd name="connsiteY5" fmla="*/ 162970 h 557540"/>
                <a:gd name="connsiteX6" fmla="*/ 327335 w 571187"/>
                <a:gd name="connsiteY6" fmla="*/ 59764 h 557540"/>
                <a:gd name="connsiteX7" fmla="*/ 327368 w 571187"/>
                <a:gd name="connsiteY7" fmla="*/ 59766 h 557540"/>
                <a:gd name="connsiteX8" fmla="*/ 490514 w 571187"/>
                <a:gd name="connsiteY8" fmla="*/ 16032 h 557540"/>
                <a:gd name="connsiteX9" fmla="*/ 540467 w 571187"/>
                <a:gd name="connsiteY9" fmla="*/ 72185 h 55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7" h="557540">
                  <a:moveTo>
                    <a:pt x="540467" y="72185"/>
                  </a:moveTo>
                  <a:lnTo>
                    <a:pt x="540494" y="72187"/>
                  </a:lnTo>
                  <a:cubicBezTo>
                    <a:pt x="601715" y="216000"/>
                    <a:pt x="568856" y="381766"/>
                    <a:pt x="464192" y="475913"/>
                  </a:cubicBezTo>
                  <a:cubicBezTo>
                    <a:pt x="347489" y="580890"/>
                    <a:pt x="189234" y="580521"/>
                    <a:pt x="88021" y="498241"/>
                  </a:cubicBezTo>
                  <a:cubicBezTo>
                    <a:pt x="-4162" y="423303"/>
                    <a:pt x="-23236" y="303401"/>
                    <a:pt x="27497" y="215469"/>
                  </a:cubicBezTo>
                  <a:cubicBezTo>
                    <a:pt x="78229" y="127538"/>
                    <a:pt x="167943" y="105284"/>
                    <a:pt x="267790" y="162970"/>
                  </a:cubicBezTo>
                  <a:lnTo>
                    <a:pt x="327335" y="59764"/>
                  </a:lnTo>
                  <a:lnTo>
                    <a:pt x="327368" y="59766"/>
                  </a:lnTo>
                  <a:cubicBezTo>
                    <a:pt x="360353" y="2611"/>
                    <a:pt x="433393" y="-16969"/>
                    <a:pt x="490514" y="16032"/>
                  </a:cubicBezTo>
                  <a:cubicBezTo>
                    <a:pt x="513666" y="29408"/>
                    <a:pt x="530650" y="49369"/>
                    <a:pt x="540467" y="72185"/>
                  </a:cubicBezTo>
                  <a:close/>
                </a:path>
              </a:pathLst>
            </a:custGeom>
            <a:solidFill>
              <a:srgbClr val="4ED06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96D9AF4D-454F-492D-9077-5587E7FE25CB}"/>
                </a:ext>
              </a:extLst>
            </p:cNvPr>
            <p:cNvSpPr/>
            <p:nvPr/>
          </p:nvSpPr>
          <p:spPr>
            <a:xfrm>
              <a:off x="1699604" y="3020954"/>
              <a:ext cx="406235" cy="430700"/>
            </a:xfrm>
            <a:custGeom>
              <a:avLst/>
              <a:gdLst>
                <a:gd name="connsiteX0" fmla="*/ 267790 w 406235"/>
                <a:gd name="connsiteY0" fmla="*/ 103196 h 430700"/>
                <a:gd name="connsiteX1" fmla="*/ 27497 w 406235"/>
                <a:gd name="connsiteY1" fmla="*/ 155695 h 430700"/>
                <a:gd name="connsiteX2" fmla="*/ 78906 w 406235"/>
                <a:gd name="connsiteY2" fmla="*/ 430700 h 430700"/>
                <a:gd name="connsiteX3" fmla="*/ 138445 w 406235"/>
                <a:gd name="connsiteY3" fmla="*/ 327504 h 430700"/>
                <a:gd name="connsiteX4" fmla="*/ 378739 w 406235"/>
                <a:gd name="connsiteY4" fmla="*/ 275005 h 430700"/>
                <a:gd name="connsiteX5" fmla="*/ 327330 w 406235"/>
                <a:gd name="connsiteY5" fmla="*/ 0 h 430700"/>
                <a:gd name="connsiteX6" fmla="*/ 267790 w 406235"/>
                <a:gd name="connsiteY6" fmla="*/ 103196 h 4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235" h="430700">
                  <a:moveTo>
                    <a:pt x="267790" y="103196"/>
                  </a:moveTo>
                  <a:cubicBezTo>
                    <a:pt x="167943" y="45510"/>
                    <a:pt x="78229" y="67764"/>
                    <a:pt x="27497" y="155695"/>
                  </a:cubicBezTo>
                  <a:cubicBezTo>
                    <a:pt x="-21518" y="240648"/>
                    <a:pt x="-5374" y="355443"/>
                    <a:pt x="78906" y="430700"/>
                  </a:cubicBezTo>
                  <a:lnTo>
                    <a:pt x="138445" y="327504"/>
                  </a:lnTo>
                  <a:cubicBezTo>
                    <a:pt x="238293" y="385190"/>
                    <a:pt x="328006" y="362937"/>
                    <a:pt x="378739" y="275005"/>
                  </a:cubicBezTo>
                  <a:cubicBezTo>
                    <a:pt x="427753" y="190052"/>
                    <a:pt x="411610" y="75258"/>
                    <a:pt x="327330" y="0"/>
                  </a:cubicBezTo>
                  <a:lnTo>
                    <a:pt x="267790" y="103196"/>
                  </a:lnTo>
                  <a:close/>
                </a:path>
              </a:pathLst>
            </a:custGeom>
            <a:solidFill>
              <a:srgbClr val="08814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DD087C22-D427-40C7-926A-A6766733A41C}"/>
                </a:ext>
              </a:extLst>
            </p:cNvPr>
            <p:cNvSpPr/>
            <p:nvPr/>
          </p:nvSpPr>
          <p:spPr>
            <a:xfrm>
              <a:off x="1773304" y="3109853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69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5"/>
                    <a:pt x="-18376" y="126707"/>
                    <a:pt x="17359" y="64769"/>
                  </a:cubicBezTo>
                  <a:cubicBezTo>
                    <a:pt x="53095" y="2833"/>
                    <a:pt x="132239" y="-18389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90A1181-510A-4D37-BA75-0E0ED2FA6578}"/>
                </a:ext>
              </a:extLst>
            </p:cNvPr>
            <p:cNvSpPr/>
            <p:nvPr/>
          </p:nvSpPr>
          <p:spPr>
            <a:xfrm>
              <a:off x="1773304" y="312212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10FA667-3FEA-451C-9DD1-2910889E2E87}"/>
                </a:ext>
              </a:extLst>
            </p:cNvPr>
            <p:cNvSpPr/>
            <p:nvPr/>
          </p:nvSpPr>
          <p:spPr>
            <a:xfrm>
              <a:off x="1773304" y="310678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6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66EB6E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grpSp>
        <p:nvGrpSpPr>
          <p:cNvPr id="49" name="Graphic 122">
            <a:extLst>
              <a:ext uri="{FF2B5EF4-FFF2-40B4-BE49-F238E27FC236}">
                <a16:creationId xmlns:a16="http://schemas.microsoft.com/office/drawing/2014/main" id="{44277D03-ECEB-4202-B36C-48A2F9F8ACA3}"/>
              </a:ext>
            </a:extLst>
          </p:cNvPr>
          <p:cNvGrpSpPr/>
          <p:nvPr/>
        </p:nvGrpSpPr>
        <p:grpSpPr>
          <a:xfrm>
            <a:off x="1167852" y="3491768"/>
            <a:ext cx="448529" cy="515396"/>
            <a:chOff x="4356524" y="2186718"/>
            <a:chExt cx="439774" cy="505336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FE14017-9215-4EAA-A806-E69E09C6D7E1}"/>
                </a:ext>
              </a:extLst>
            </p:cNvPr>
            <p:cNvSpPr/>
            <p:nvPr/>
          </p:nvSpPr>
          <p:spPr>
            <a:xfrm>
              <a:off x="4356957" y="2186718"/>
              <a:ext cx="439340" cy="151316"/>
            </a:xfrm>
            <a:custGeom>
              <a:avLst/>
              <a:gdLst>
                <a:gd name="connsiteX0" fmla="*/ 0 w 439340"/>
                <a:gd name="connsiteY0" fmla="*/ 125722 h 151316"/>
                <a:gd name="connsiteX1" fmla="*/ 40295 w 439340"/>
                <a:gd name="connsiteY1" fmla="*/ 151317 h 151316"/>
                <a:gd name="connsiteX2" fmla="*/ 219936 w 439340"/>
                <a:gd name="connsiteY2" fmla="*/ 47301 h 151316"/>
                <a:gd name="connsiteX3" fmla="*/ 398711 w 439340"/>
                <a:gd name="connsiteY3" fmla="*/ 151317 h 151316"/>
                <a:gd name="connsiteX4" fmla="*/ 439341 w 439340"/>
                <a:gd name="connsiteY4" fmla="*/ 126374 h 151316"/>
                <a:gd name="connsiteX5" fmla="*/ 219936 w 439340"/>
                <a:gd name="connsiteY5" fmla="*/ 0 h 151316"/>
                <a:gd name="connsiteX6" fmla="*/ 0 w 439340"/>
                <a:gd name="connsiteY6" fmla="*/ 125722 h 151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340" h="151316">
                  <a:moveTo>
                    <a:pt x="0" y="125722"/>
                  </a:moveTo>
                  <a:lnTo>
                    <a:pt x="40295" y="151317"/>
                  </a:lnTo>
                  <a:lnTo>
                    <a:pt x="219936" y="47301"/>
                  </a:lnTo>
                  <a:lnTo>
                    <a:pt x="398711" y="151317"/>
                  </a:lnTo>
                  <a:lnTo>
                    <a:pt x="439341" y="126374"/>
                  </a:lnTo>
                  <a:lnTo>
                    <a:pt x="219936" y="0"/>
                  </a:lnTo>
                  <a:lnTo>
                    <a:pt x="0" y="125722"/>
                  </a:lnTo>
                  <a:close/>
                </a:path>
              </a:pathLst>
            </a:custGeom>
            <a:solidFill>
              <a:srgbClr val="025BA1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354C3768-17C4-4818-9289-A8674E518CA2}"/>
                </a:ext>
              </a:extLst>
            </p:cNvPr>
            <p:cNvSpPr/>
            <p:nvPr/>
          </p:nvSpPr>
          <p:spPr>
            <a:xfrm>
              <a:off x="4356524" y="2312440"/>
              <a:ext cx="439774" cy="379614"/>
            </a:xfrm>
            <a:custGeom>
              <a:avLst/>
              <a:gdLst>
                <a:gd name="connsiteX0" fmla="*/ 220370 w 439774"/>
                <a:gd name="connsiteY0" fmla="*/ 379614 h 379614"/>
                <a:gd name="connsiteX1" fmla="*/ 0 w 439774"/>
                <a:gd name="connsiteY1" fmla="*/ 252096 h 379614"/>
                <a:gd name="connsiteX2" fmla="*/ 0 w 439774"/>
                <a:gd name="connsiteY2" fmla="*/ 0 h 379614"/>
                <a:gd name="connsiteX3" fmla="*/ 40728 w 439774"/>
                <a:gd name="connsiteY3" fmla="*/ 25594 h 379614"/>
                <a:gd name="connsiteX4" fmla="*/ 40728 w 439774"/>
                <a:gd name="connsiteY4" fmla="*/ 227824 h 379614"/>
                <a:gd name="connsiteX5" fmla="*/ 220370 w 439774"/>
                <a:gd name="connsiteY5" fmla="*/ 330399 h 379614"/>
                <a:gd name="connsiteX6" fmla="*/ 399263 w 439774"/>
                <a:gd name="connsiteY6" fmla="*/ 227153 h 379614"/>
                <a:gd name="connsiteX7" fmla="*/ 399263 w 439774"/>
                <a:gd name="connsiteY7" fmla="*/ 25594 h 379614"/>
                <a:gd name="connsiteX8" fmla="*/ 439774 w 439774"/>
                <a:gd name="connsiteY8" fmla="*/ 651 h 379614"/>
                <a:gd name="connsiteX9" fmla="*/ 439774 w 439774"/>
                <a:gd name="connsiteY9" fmla="*/ 253399 h 379614"/>
                <a:gd name="connsiteX10" fmla="*/ 220370 w 439774"/>
                <a:gd name="connsiteY10" fmla="*/ 379614 h 37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774" h="379614">
                  <a:moveTo>
                    <a:pt x="220370" y="379614"/>
                  </a:moveTo>
                  <a:lnTo>
                    <a:pt x="0" y="252096"/>
                  </a:lnTo>
                  <a:lnTo>
                    <a:pt x="0" y="0"/>
                  </a:lnTo>
                  <a:lnTo>
                    <a:pt x="40728" y="25594"/>
                  </a:lnTo>
                  <a:lnTo>
                    <a:pt x="40728" y="227824"/>
                  </a:lnTo>
                  <a:lnTo>
                    <a:pt x="220370" y="330399"/>
                  </a:lnTo>
                  <a:lnTo>
                    <a:pt x="399263" y="227153"/>
                  </a:lnTo>
                  <a:lnTo>
                    <a:pt x="399263" y="25594"/>
                  </a:lnTo>
                  <a:lnTo>
                    <a:pt x="439774" y="651"/>
                  </a:lnTo>
                  <a:lnTo>
                    <a:pt x="439774" y="253399"/>
                  </a:lnTo>
                  <a:lnTo>
                    <a:pt x="220370" y="379614"/>
                  </a:lnTo>
                  <a:close/>
                </a:path>
              </a:pathLst>
            </a:custGeom>
            <a:solidFill>
              <a:srgbClr val="0078D4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8F3FB44-6779-4C1D-8C69-E53EA998C1A7}"/>
                </a:ext>
              </a:extLst>
            </p:cNvPr>
            <p:cNvSpPr/>
            <p:nvPr/>
          </p:nvSpPr>
          <p:spPr>
            <a:xfrm>
              <a:off x="4520067" y="2249214"/>
              <a:ext cx="208724" cy="216042"/>
            </a:xfrm>
            <a:custGeom>
              <a:avLst/>
              <a:gdLst>
                <a:gd name="connsiteX0" fmla="*/ 165337 w 208724"/>
                <a:gd name="connsiteY0" fmla="*/ 0 h 216042"/>
                <a:gd name="connsiteX1" fmla="*/ 0 w 208724"/>
                <a:gd name="connsiteY1" fmla="*/ 96418 h 216042"/>
                <a:gd name="connsiteX2" fmla="*/ 10542 w 208724"/>
                <a:gd name="connsiteY2" fmla="*/ 170360 h 216042"/>
                <a:gd name="connsiteX3" fmla="*/ 59999 w 208724"/>
                <a:gd name="connsiteY3" fmla="*/ 183838 h 216042"/>
                <a:gd name="connsiteX4" fmla="*/ 99151 w 208724"/>
                <a:gd name="connsiteY4" fmla="*/ 216043 h 216042"/>
                <a:gd name="connsiteX5" fmla="*/ 132648 w 208724"/>
                <a:gd name="connsiteY5" fmla="*/ 191455 h 216042"/>
                <a:gd name="connsiteX6" fmla="*/ 86639 w 208724"/>
                <a:gd name="connsiteY6" fmla="*/ 150212 h 216042"/>
                <a:gd name="connsiteX7" fmla="*/ 28157 w 208724"/>
                <a:gd name="connsiteY7" fmla="*/ 129867 h 216042"/>
                <a:gd name="connsiteX8" fmla="*/ 208725 w 208724"/>
                <a:gd name="connsiteY8" fmla="*/ 24983 h 216042"/>
                <a:gd name="connsiteX9" fmla="*/ 165376 w 208724"/>
                <a:gd name="connsiteY9" fmla="*/ 39 h 21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724" h="216042">
                  <a:moveTo>
                    <a:pt x="165337" y="0"/>
                  </a:moveTo>
                  <a:lnTo>
                    <a:pt x="0" y="96418"/>
                  </a:lnTo>
                  <a:lnTo>
                    <a:pt x="10542" y="170360"/>
                  </a:lnTo>
                  <a:cubicBezTo>
                    <a:pt x="27850" y="170934"/>
                    <a:pt x="44785" y="175550"/>
                    <a:pt x="59999" y="183838"/>
                  </a:cubicBezTo>
                  <a:cubicBezTo>
                    <a:pt x="84254" y="197454"/>
                    <a:pt x="96688" y="212175"/>
                    <a:pt x="99151" y="216043"/>
                  </a:cubicBezTo>
                  <a:lnTo>
                    <a:pt x="132648" y="191455"/>
                  </a:lnTo>
                  <a:cubicBezTo>
                    <a:pt x="132648" y="191455"/>
                    <a:pt x="111210" y="163177"/>
                    <a:pt x="86639" y="150212"/>
                  </a:cubicBezTo>
                  <a:cubicBezTo>
                    <a:pt x="62068" y="137247"/>
                    <a:pt x="48314" y="132649"/>
                    <a:pt x="28157" y="129867"/>
                  </a:cubicBezTo>
                  <a:lnTo>
                    <a:pt x="208725" y="24983"/>
                  </a:lnTo>
                  <a:lnTo>
                    <a:pt x="165376" y="39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BE02DE3-6F96-4723-9655-027831FE06B5}"/>
                </a:ext>
              </a:extLst>
            </p:cNvPr>
            <p:cNvSpPr/>
            <p:nvPr/>
          </p:nvSpPr>
          <p:spPr>
            <a:xfrm>
              <a:off x="4425231" y="2495844"/>
              <a:ext cx="208449" cy="133063"/>
            </a:xfrm>
            <a:custGeom>
              <a:avLst/>
              <a:gdLst>
                <a:gd name="connsiteX0" fmla="*/ 0 w 208449"/>
                <a:gd name="connsiteY0" fmla="*/ 108456 h 133063"/>
                <a:gd name="connsiteX1" fmla="*/ 188371 w 208449"/>
                <a:gd name="connsiteY1" fmla="*/ 0 h 133063"/>
                <a:gd name="connsiteX2" fmla="*/ 208449 w 208449"/>
                <a:gd name="connsiteY2" fmla="*/ 37139 h 133063"/>
                <a:gd name="connsiteX3" fmla="*/ 42541 w 208449"/>
                <a:gd name="connsiteY3" fmla="*/ 133063 h 133063"/>
                <a:gd name="connsiteX4" fmla="*/ 0 w 208449"/>
                <a:gd name="connsiteY4" fmla="*/ 108456 h 133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449" h="133063">
                  <a:moveTo>
                    <a:pt x="0" y="108456"/>
                  </a:moveTo>
                  <a:lnTo>
                    <a:pt x="188371" y="0"/>
                  </a:lnTo>
                  <a:lnTo>
                    <a:pt x="208449" y="37139"/>
                  </a:lnTo>
                  <a:lnTo>
                    <a:pt x="42541" y="133063"/>
                  </a:lnTo>
                  <a:lnTo>
                    <a:pt x="0" y="108456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6E634F8-C6B5-4D2E-A0A2-81EB21D681F8}"/>
                </a:ext>
              </a:extLst>
            </p:cNvPr>
            <p:cNvSpPr/>
            <p:nvPr/>
          </p:nvSpPr>
          <p:spPr>
            <a:xfrm>
              <a:off x="4438335" y="2335982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99D09C3-31F1-411C-BDF6-CBAEBB3CDDD2}"/>
                </a:ext>
              </a:extLst>
            </p:cNvPr>
            <p:cNvSpPr/>
            <p:nvPr/>
          </p:nvSpPr>
          <p:spPr>
            <a:xfrm>
              <a:off x="4612302" y="2439386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3812821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FE4AE-BCA3-40AB-965B-B0E06B3A0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008" y="372394"/>
            <a:ext cx="9154451" cy="1351952"/>
          </a:xfrm>
        </p:spPr>
        <p:txBody>
          <a:bodyPr vert="horz" lIns="93260" tIns="46630" rIns="93260" bIns="46630" rtlCol="0" anchor="ctr">
            <a:noAutofit/>
          </a:bodyPr>
          <a:lstStyle/>
          <a:p>
            <a:r>
              <a:rPr lang="en-US" dirty="0"/>
              <a:t>Azure Synapse Link for Dataverse </a:t>
            </a:r>
            <a:endParaRPr lang="en-US" dirty="0">
              <a:solidFill>
                <a:srgbClr val="FFFFFF"/>
              </a:solidFill>
            </a:endParaRP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41370CFD-6E4B-430E-9824-C4A58F4CB93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55663" y="1862138"/>
          <a:ext cx="10725150" cy="4437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Graphic 2">
            <a:extLst>
              <a:ext uri="{FF2B5EF4-FFF2-40B4-BE49-F238E27FC236}">
                <a16:creationId xmlns:a16="http://schemas.microsoft.com/office/drawing/2014/main" id="{6FC73A2C-9F9E-4973-BB9C-84E2EE5FA9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009459" y="221908"/>
            <a:ext cx="1571248" cy="157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5381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70A34C7-8D26-F8E5-3E87-C3062893C74B}"/>
              </a:ext>
            </a:extLst>
          </p:cNvPr>
          <p:cNvSpPr/>
          <p:nvPr/>
        </p:nvSpPr>
        <p:spPr>
          <a:xfrm>
            <a:off x="2693" y="-3"/>
            <a:ext cx="6105277" cy="7015466"/>
          </a:xfrm>
          <a:custGeom>
            <a:avLst/>
            <a:gdLst>
              <a:gd name="connsiteX0" fmla="*/ 4592575 w 6105277"/>
              <a:gd name="connsiteY0" fmla="*/ 1548747 h 7015466"/>
              <a:gd name="connsiteX1" fmla="*/ 2661329 w 6105277"/>
              <a:gd name="connsiteY1" fmla="*/ 2670523 h 7015466"/>
              <a:gd name="connsiteX2" fmla="*/ 3473214 w 6105277"/>
              <a:gd name="connsiteY2" fmla="*/ 2952972 h 7015466"/>
              <a:gd name="connsiteX3" fmla="*/ 4111945 w 6105277"/>
              <a:gd name="connsiteY3" fmla="*/ 3525540 h 7015466"/>
              <a:gd name="connsiteX4" fmla="*/ 4111330 w 6105277"/>
              <a:gd name="connsiteY4" fmla="*/ 3525992 h 7015466"/>
              <a:gd name="connsiteX5" fmla="*/ 4123155 w 6105277"/>
              <a:gd name="connsiteY5" fmla="*/ 3522315 h 7015466"/>
              <a:gd name="connsiteX6" fmla="*/ 4267593 w 6105277"/>
              <a:gd name="connsiteY6" fmla="*/ 3507733 h 7015466"/>
              <a:gd name="connsiteX7" fmla="*/ 4984284 w 6105277"/>
              <a:gd name="connsiteY7" fmla="*/ 4225498 h 7015466"/>
              <a:gd name="connsiteX8" fmla="*/ 4267593 w 6105277"/>
              <a:gd name="connsiteY8" fmla="*/ 4943263 h 7015466"/>
              <a:gd name="connsiteX9" fmla="*/ 3866885 w 6105277"/>
              <a:gd name="connsiteY9" fmla="*/ 4820680 h 7015466"/>
              <a:gd name="connsiteX10" fmla="*/ 3845473 w 6105277"/>
              <a:gd name="connsiteY10" fmla="*/ 4802988 h 7015466"/>
              <a:gd name="connsiteX11" fmla="*/ 3847700 w 6105277"/>
              <a:gd name="connsiteY11" fmla="*/ 4807107 h 7015466"/>
              <a:gd name="connsiteX12" fmla="*/ 2128852 w 6105277"/>
              <a:gd name="connsiteY12" fmla="*/ 5800912 h 7015466"/>
              <a:gd name="connsiteX13" fmla="*/ 3059340 w 6105277"/>
              <a:gd name="connsiteY13" fmla="*/ 6332219 h 7015466"/>
              <a:gd name="connsiteX14" fmla="*/ 5542866 w 6105277"/>
              <a:gd name="connsiteY14" fmla="*/ 4898881 h 7015466"/>
              <a:gd name="connsiteX15" fmla="*/ 5542866 w 6105277"/>
              <a:gd name="connsiteY15" fmla="*/ 2100694 h 7015466"/>
              <a:gd name="connsiteX16" fmla="*/ 6104577 w 6105277"/>
              <a:gd name="connsiteY16" fmla="*/ 1754845 h 7015466"/>
              <a:gd name="connsiteX17" fmla="*/ 5541225 w 6105277"/>
              <a:gd name="connsiteY17" fmla="*/ 2100695 h 7015466"/>
              <a:gd name="connsiteX18" fmla="*/ 3059340 w 6105277"/>
              <a:gd name="connsiteY18" fmla="*/ 656673 h 7015466"/>
              <a:gd name="connsiteX19" fmla="*/ 565420 w 6105277"/>
              <a:gd name="connsiteY19" fmla="*/ 2100695 h 7015466"/>
              <a:gd name="connsiteX20" fmla="*/ 565420 w 6105277"/>
              <a:gd name="connsiteY20" fmla="*/ 2100695 h 7015466"/>
              <a:gd name="connsiteX21" fmla="*/ 565420 w 6105277"/>
              <a:gd name="connsiteY21" fmla="*/ 4908196 h 7015466"/>
              <a:gd name="connsiteX22" fmla="*/ 1535664 w 6105277"/>
              <a:gd name="connsiteY22" fmla="*/ 5462204 h 7015466"/>
              <a:gd name="connsiteX23" fmla="*/ 3554728 w 6105277"/>
              <a:gd name="connsiteY23" fmla="*/ 4299713 h 7015466"/>
              <a:gd name="connsiteX24" fmla="*/ 3554602 w 6105277"/>
              <a:gd name="connsiteY24" fmla="*/ 4298886 h 7015466"/>
              <a:gd name="connsiteX25" fmla="*/ 3550902 w 6105277"/>
              <a:gd name="connsiteY25" fmla="*/ 4225498 h 7015466"/>
              <a:gd name="connsiteX26" fmla="*/ 3607223 w 6105277"/>
              <a:gd name="connsiteY26" fmla="*/ 3946111 h 7015466"/>
              <a:gd name="connsiteX27" fmla="*/ 3652302 w 6105277"/>
              <a:gd name="connsiteY27" fmla="*/ 3862935 h 7015466"/>
              <a:gd name="connsiteX28" fmla="*/ 3646916 w 6105277"/>
              <a:gd name="connsiteY28" fmla="*/ 3866889 h 7015466"/>
              <a:gd name="connsiteX29" fmla="*/ 3103380 w 6105277"/>
              <a:gd name="connsiteY29" fmla="*/ 3419793 h 7015466"/>
              <a:gd name="connsiteX30" fmla="*/ 2416779 w 6105277"/>
              <a:gd name="connsiteY30" fmla="*/ 3232681 h 7015466"/>
              <a:gd name="connsiteX31" fmla="*/ 2416168 w 6105277"/>
              <a:gd name="connsiteY31" fmla="*/ 3228393 h 7015466"/>
              <a:gd name="connsiteX32" fmla="*/ 2359231 w 6105277"/>
              <a:gd name="connsiteY32" fmla="*/ 3297505 h 7015466"/>
              <a:gd name="connsiteX33" fmla="*/ 1852454 w 6105277"/>
              <a:gd name="connsiteY33" fmla="*/ 3507733 h 7015466"/>
              <a:gd name="connsiteX34" fmla="*/ 1135763 w 6105277"/>
              <a:gd name="connsiteY34" fmla="*/ 2789968 h 7015466"/>
              <a:gd name="connsiteX35" fmla="*/ 1852454 w 6105277"/>
              <a:gd name="connsiteY35" fmla="*/ 2072203 h 7015466"/>
              <a:gd name="connsiteX36" fmla="*/ 2253163 w 6105277"/>
              <a:gd name="connsiteY36" fmla="*/ 2194786 h 7015466"/>
              <a:gd name="connsiteX37" fmla="*/ 2270899 w 6105277"/>
              <a:gd name="connsiteY37" fmla="*/ 2209441 h 7015466"/>
              <a:gd name="connsiteX38" fmla="*/ 2270432 w 6105277"/>
              <a:gd name="connsiteY38" fmla="*/ 2206167 h 7015466"/>
              <a:gd name="connsiteX39" fmla="*/ 3994485 w 6105277"/>
              <a:gd name="connsiteY39" fmla="*/ 1200764 h 7015466"/>
              <a:gd name="connsiteX40" fmla="*/ 3059340 w 6105277"/>
              <a:gd name="connsiteY40" fmla="*/ 0 h 7015466"/>
              <a:gd name="connsiteX41" fmla="*/ 4565709 w 6105277"/>
              <a:gd name="connsiteY41" fmla="*/ 867647 h 7015466"/>
              <a:gd name="connsiteX42" fmla="*/ 4565758 w 6105277"/>
              <a:gd name="connsiteY42" fmla="*/ 867618 h 7015466"/>
              <a:gd name="connsiteX43" fmla="*/ 4565892 w 6105277"/>
              <a:gd name="connsiteY43" fmla="*/ 867752 h 7015466"/>
              <a:gd name="connsiteX44" fmla="*/ 4870279 w 6105277"/>
              <a:gd name="connsiteY44" fmla="*/ 1043075 h 7015466"/>
              <a:gd name="connsiteX45" fmla="*/ 5168106 w 6105277"/>
              <a:gd name="connsiteY45" fmla="*/ 1214446 h 7015466"/>
              <a:gd name="connsiteX46" fmla="*/ 5167957 w 6105277"/>
              <a:gd name="connsiteY46" fmla="*/ 1214533 h 7015466"/>
              <a:gd name="connsiteX47" fmla="*/ 6105276 w 6105277"/>
              <a:gd name="connsiteY47" fmla="*/ 1754415 h 7015466"/>
              <a:gd name="connsiteX48" fmla="*/ 6105277 w 6105277"/>
              <a:gd name="connsiteY48" fmla="*/ 1754414 h 7015466"/>
              <a:gd name="connsiteX49" fmla="*/ 6105277 w 6105277"/>
              <a:gd name="connsiteY49" fmla="*/ 1754415 h 7015466"/>
              <a:gd name="connsiteX50" fmla="*/ 6105277 w 6105277"/>
              <a:gd name="connsiteY50" fmla="*/ 5263243 h 7015466"/>
              <a:gd name="connsiteX51" fmla="*/ 3059340 w 6105277"/>
              <a:gd name="connsiteY51" fmla="*/ 7015466 h 7015466"/>
              <a:gd name="connsiteX52" fmla="*/ 1281856 w 6105277"/>
              <a:gd name="connsiteY52" fmla="*/ 5986915 h 7015466"/>
              <a:gd name="connsiteX53" fmla="*/ 953855 w 6105277"/>
              <a:gd name="connsiteY53" fmla="*/ 5797184 h 7015466"/>
              <a:gd name="connsiteX54" fmla="*/ 953915 w 6105277"/>
              <a:gd name="connsiteY54" fmla="*/ 5797150 h 7015466"/>
              <a:gd name="connsiteX55" fmla="*/ 0 w 6105277"/>
              <a:gd name="connsiteY55" fmla="*/ 5245162 h 7015466"/>
              <a:gd name="connsiteX56" fmla="*/ 0 w 6105277"/>
              <a:gd name="connsiteY56" fmla="*/ 1745373 h 7015466"/>
              <a:gd name="connsiteX57" fmla="*/ 565308 w 6105277"/>
              <a:gd name="connsiteY57" fmla="*/ 2100624 h 7015466"/>
              <a:gd name="connsiteX58" fmla="*/ 6018 w 6105277"/>
              <a:gd name="connsiteY58" fmla="*/ 1745374 h 7015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6105277" h="7015466">
                <a:moveTo>
                  <a:pt x="4592575" y="1548747"/>
                </a:moveTo>
                <a:lnTo>
                  <a:pt x="2661329" y="2670523"/>
                </a:lnTo>
                <a:cubicBezTo>
                  <a:pt x="2941167" y="2709151"/>
                  <a:pt x="3132102" y="2772982"/>
                  <a:pt x="3473214" y="2952972"/>
                </a:cubicBezTo>
                <a:cubicBezTo>
                  <a:pt x="3814327" y="3132961"/>
                  <a:pt x="4111945" y="3525540"/>
                  <a:pt x="4111945" y="3525540"/>
                </a:cubicBezTo>
                <a:lnTo>
                  <a:pt x="4111330" y="3525992"/>
                </a:lnTo>
                <a:lnTo>
                  <a:pt x="4123155" y="3522315"/>
                </a:lnTo>
                <a:cubicBezTo>
                  <a:pt x="4169810" y="3512754"/>
                  <a:pt x="4218116" y="3507733"/>
                  <a:pt x="4267593" y="3507733"/>
                </a:cubicBezTo>
                <a:cubicBezTo>
                  <a:pt x="4663411" y="3507733"/>
                  <a:pt x="4984284" y="3829087"/>
                  <a:pt x="4984284" y="4225498"/>
                </a:cubicBezTo>
                <a:cubicBezTo>
                  <a:pt x="4984284" y="4621909"/>
                  <a:pt x="4663411" y="4943263"/>
                  <a:pt x="4267593" y="4943263"/>
                </a:cubicBezTo>
                <a:cubicBezTo>
                  <a:pt x="4119162" y="4943263"/>
                  <a:pt x="3981269" y="4898073"/>
                  <a:pt x="3866885" y="4820680"/>
                </a:cubicBezTo>
                <a:lnTo>
                  <a:pt x="3845473" y="4802988"/>
                </a:lnTo>
                <a:lnTo>
                  <a:pt x="3847700" y="4807107"/>
                </a:lnTo>
                <a:lnTo>
                  <a:pt x="2128852" y="5800912"/>
                </a:lnTo>
                <a:lnTo>
                  <a:pt x="3059340" y="6332219"/>
                </a:lnTo>
                <a:lnTo>
                  <a:pt x="5542866" y="4898881"/>
                </a:lnTo>
                <a:lnTo>
                  <a:pt x="5542866" y="2100694"/>
                </a:lnTo>
                <a:lnTo>
                  <a:pt x="6104577" y="1754845"/>
                </a:lnTo>
                <a:lnTo>
                  <a:pt x="5541225" y="2100695"/>
                </a:lnTo>
                <a:close/>
                <a:moveTo>
                  <a:pt x="3059340" y="656673"/>
                </a:moveTo>
                <a:lnTo>
                  <a:pt x="565420" y="2100695"/>
                </a:lnTo>
                <a:lnTo>
                  <a:pt x="565420" y="2100695"/>
                </a:lnTo>
                <a:lnTo>
                  <a:pt x="565420" y="4908196"/>
                </a:lnTo>
                <a:lnTo>
                  <a:pt x="1535664" y="5462204"/>
                </a:lnTo>
                <a:lnTo>
                  <a:pt x="3554728" y="4299713"/>
                </a:lnTo>
                <a:lnTo>
                  <a:pt x="3554602" y="4298886"/>
                </a:lnTo>
                <a:cubicBezTo>
                  <a:pt x="3552156" y="4274756"/>
                  <a:pt x="3550902" y="4250273"/>
                  <a:pt x="3550902" y="4225498"/>
                </a:cubicBezTo>
                <a:cubicBezTo>
                  <a:pt x="3550902" y="4126395"/>
                  <a:pt x="3570957" y="4031983"/>
                  <a:pt x="3607223" y="3946111"/>
                </a:cubicBezTo>
                <a:lnTo>
                  <a:pt x="3652302" y="3862935"/>
                </a:lnTo>
                <a:lnTo>
                  <a:pt x="3646916" y="3866889"/>
                </a:lnTo>
                <a:cubicBezTo>
                  <a:pt x="3612723" y="3813194"/>
                  <a:pt x="3440115" y="3608822"/>
                  <a:pt x="3103380" y="3419793"/>
                </a:cubicBezTo>
                <a:cubicBezTo>
                  <a:pt x="2892175" y="3304731"/>
                  <a:pt x="2657073" y="3240653"/>
                  <a:pt x="2416779" y="3232681"/>
                </a:cubicBezTo>
                <a:lnTo>
                  <a:pt x="2416168" y="3228393"/>
                </a:lnTo>
                <a:lnTo>
                  <a:pt x="2359231" y="3297505"/>
                </a:lnTo>
                <a:cubicBezTo>
                  <a:pt x="2229535" y="3427394"/>
                  <a:pt x="2050363" y="3507733"/>
                  <a:pt x="1852454" y="3507733"/>
                </a:cubicBezTo>
                <a:cubicBezTo>
                  <a:pt x="1456637" y="3507733"/>
                  <a:pt x="1135763" y="3186378"/>
                  <a:pt x="1135763" y="2789968"/>
                </a:cubicBezTo>
                <a:cubicBezTo>
                  <a:pt x="1135763" y="2393557"/>
                  <a:pt x="1456637" y="2072203"/>
                  <a:pt x="1852454" y="2072203"/>
                </a:cubicBezTo>
                <a:cubicBezTo>
                  <a:pt x="2000886" y="2072203"/>
                  <a:pt x="2138779" y="2117393"/>
                  <a:pt x="2253163" y="2194786"/>
                </a:cubicBezTo>
                <a:lnTo>
                  <a:pt x="2270899" y="2209441"/>
                </a:lnTo>
                <a:lnTo>
                  <a:pt x="2270432" y="2206167"/>
                </a:lnTo>
                <a:lnTo>
                  <a:pt x="3994485" y="1200764"/>
                </a:lnTo>
                <a:close/>
                <a:moveTo>
                  <a:pt x="3059340" y="0"/>
                </a:moveTo>
                <a:lnTo>
                  <a:pt x="4565709" y="867647"/>
                </a:lnTo>
                <a:lnTo>
                  <a:pt x="4565758" y="867618"/>
                </a:lnTo>
                <a:lnTo>
                  <a:pt x="4565892" y="867752"/>
                </a:lnTo>
                <a:lnTo>
                  <a:pt x="4870279" y="1043075"/>
                </a:lnTo>
                <a:lnTo>
                  <a:pt x="5168106" y="1214446"/>
                </a:lnTo>
                <a:lnTo>
                  <a:pt x="5167957" y="1214533"/>
                </a:lnTo>
                <a:lnTo>
                  <a:pt x="6105276" y="1754415"/>
                </a:lnTo>
                <a:lnTo>
                  <a:pt x="6105277" y="1754414"/>
                </a:lnTo>
                <a:lnTo>
                  <a:pt x="6105277" y="1754415"/>
                </a:lnTo>
                <a:lnTo>
                  <a:pt x="6105277" y="5263243"/>
                </a:lnTo>
                <a:lnTo>
                  <a:pt x="3059340" y="7015466"/>
                </a:lnTo>
                <a:lnTo>
                  <a:pt x="1281856" y="5986915"/>
                </a:lnTo>
                <a:lnTo>
                  <a:pt x="953855" y="5797184"/>
                </a:lnTo>
                <a:lnTo>
                  <a:pt x="953915" y="5797150"/>
                </a:lnTo>
                <a:lnTo>
                  <a:pt x="0" y="5245162"/>
                </a:lnTo>
                <a:lnTo>
                  <a:pt x="0" y="1745373"/>
                </a:lnTo>
                <a:lnTo>
                  <a:pt x="565308" y="2100624"/>
                </a:lnTo>
                <a:lnTo>
                  <a:pt x="6018" y="1745374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lumMod val="40000"/>
                  <a:lumOff val="60000"/>
                </a:schemeClr>
              </a:gs>
              <a:gs pos="46000">
                <a:schemeClr val="accent1">
                  <a:lumMod val="95000"/>
                  <a:lumOff val="5000"/>
                </a:schemeClr>
              </a:gs>
              <a:gs pos="100000">
                <a:schemeClr val="accent1">
                  <a:lumMod val="60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2733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076841CC-FC54-4CEE-DF45-46F3FA9F7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3059" y="2700890"/>
            <a:ext cx="8111983" cy="1592744"/>
          </a:xfrm>
        </p:spPr>
        <p:txBody>
          <a:bodyPr/>
          <a:lstStyle/>
          <a:p>
            <a:r>
              <a:rPr lang="en-US" sz="115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674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5FA30B-A077-C35E-7ACD-49F9FEAD3FC0}"/>
              </a:ext>
            </a:extLst>
          </p:cNvPr>
          <p:cNvCxnSpPr>
            <a:cxnSpLocks/>
          </p:cNvCxnSpPr>
          <p:nvPr/>
        </p:nvCxnSpPr>
        <p:spPr>
          <a:xfrm>
            <a:off x="3258704" y="2747663"/>
            <a:ext cx="5050838" cy="47882"/>
          </a:xfrm>
          <a:prstGeom prst="straightConnector1">
            <a:avLst/>
          </a:prstGeom>
          <a:ln w="304800" cap="rnd">
            <a:round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B71DBBC-9AEF-A265-EE57-0AB3CD02734E}"/>
              </a:ext>
            </a:extLst>
          </p:cNvPr>
          <p:cNvSpPr txBox="1"/>
          <p:nvPr/>
        </p:nvSpPr>
        <p:spPr>
          <a:xfrm>
            <a:off x="4210590" y="2617715"/>
            <a:ext cx="3446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1) Direct Query using Dataverse Connector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4577501-20CE-ABFB-3A86-8B3270825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Dataverse to Power BI Choices</a:t>
            </a:r>
          </a:p>
        </p:txBody>
      </p:sp>
      <p:grpSp>
        <p:nvGrpSpPr>
          <p:cNvPr id="20" name="Graphic 8">
            <a:extLst>
              <a:ext uri="{FF2B5EF4-FFF2-40B4-BE49-F238E27FC236}">
                <a16:creationId xmlns:a16="http://schemas.microsoft.com/office/drawing/2014/main" id="{0011105B-83E8-948F-4826-C3144E865527}"/>
              </a:ext>
            </a:extLst>
          </p:cNvPr>
          <p:cNvGrpSpPr/>
          <p:nvPr/>
        </p:nvGrpSpPr>
        <p:grpSpPr>
          <a:xfrm>
            <a:off x="2273390" y="2185950"/>
            <a:ext cx="1334014" cy="1068600"/>
            <a:chOff x="1534629" y="2953882"/>
            <a:chExt cx="736133" cy="564832"/>
          </a:xfrm>
          <a:effectLst>
            <a:glow rad="63500">
              <a:schemeClr val="accent6">
                <a:satMod val="175000"/>
                <a:alpha val="40000"/>
              </a:schemeClr>
            </a:glow>
            <a:outerShdw blurRad="762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931A4D-CFA5-ADA9-008D-C0704F9A8D1D}"/>
                </a:ext>
              </a:extLst>
            </p:cNvPr>
            <p:cNvSpPr/>
            <p:nvPr/>
          </p:nvSpPr>
          <p:spPr>
            <a:xfrm>
              <a:off x="1534629" y="2953882"/>
              <a:ext cx="571188" cy="557534"/>
            </a:xfrm>
            <a:custGeom>
              <a:avLst/>
              <a:gdLst>
                <a:gd name="connsiteX0" fmla="*/ 303398 w 571188"/>
                <a:gd name="connsiteY0" fmla="*/ 394569 h 557534"/>
                <a:gd name="connsiteX1" fmla="*/ 543691 w 571188"/>
                <a:gd name="connsiteY1" fmla="*/ 342071 h 557534"/>
                <a:gd name="connsiteX2" fmla="*/ 483167 w 571188"/>
                <a:gd name="connsiteY2" fmla="*/ 59299 h 557534"/>
                <a:gd name="connsiteX3" fmla="*/ 106996 w 571188"/>
                <a:gd name="connsiteY3" fmla="*/ 81627 h 557534"/>
                <a:gd name="connsiteX4" fmla="*/ 30990 w 571188"/>
                <a:gd name="connsiteY4" fmla="*/ 486044 h 557534"/>
                <a:gd name="connsiteX5" fmla="*/ 31026 w 571188"/>
                <a:gd name="connsiteY5" fmla="*/ 486046 h 557534"/>
                <a:gd name="connsiteX6" fmla="*/ 80676 w 571188"/>
                <a:gd name="connsiteY6" fmla="*/ 541502 h 557534"/>
                <a:gd name="connsiteX7" fmla="*/ 243791 w 571188"/>
                <a:gd name="connsiteY7" fmla="*/ 497820 h 557534"/>
                <a:gd name="connsiteX8" fmla="*/ 243826 w 571188"/>
                <a:gd name="connsiteY8" fmla="*/ 497822 h 557534"/>
                <a:gd name="connsiteX9" fmla="*/ 303398 w 571188"/>
                <a:gd name="connsiteY9" fmla="*/ 394569 h 55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8" h="557534">
                  <a:moveTo>
                    <a:pt x="303398" y="394569"/>
                  </a:moveTo>
                  <a:cubicBezTo>
                    <a:pt x="403245" y="452255"/>
                    <a:pt x="492959" y="430002"/>
                    <a:pt x="543691" y="342071"/>
                  </a:cubicBezTo>
                  <a:cubicBezTo>
                    <a:pt x="594424" y="254140"/>
                    <a:pt x="575350" y="134238"/>
                    <a:pt x="483167" y="59299"/>
                  </a:cubicBezTo>
                  <a:cubicBezTo>
                    <a:pt x="381954" y="-22981"/>
                    <a:pt x="223699" y="-23349"/>
                    <a:pt x="106996" y="81627"/>
                  </a:cubicBezTo>
                  <a:cubicBezTo>
                    <a:pt x="2164" y="175925"/>
                    <a:pt x="-30632" y="342071"/>
                    <a:pt x="30990" y="486044"/>
                  </a:cubicBezTo>
                  <a:lnTo>
                    <a:pt x="31026" y="486046"/>
                  </a:lnTo>
                  <a:cubicBezTo>
                    <a:pt x="40888" y="508572"/>
                    <a:pt x="57760" y="528263"/>
                    <a:pt x="80676" y="541502"/>
                  </a:cubicBezTo>
                  <a:cubicBezTo>
                    <a:pt x="137780" y="574494"/>
                    <a:pt x="210793" y="554934"/>
                    <a:pt x="243791" y="497820"/>
                  </a:cubicBezTo>
                  <a:lnTo>
                    <a:pt x="243826" y="497822"/>
                  </a:lnTo>
                  <a:lnTo>
                    <a:pt x="303398" y="394569"/>
                  </a:lnTo>
                  <a:close/>
                </a:path>
              </a:pathLst>
            </a:custGeom>
            <a:solidFill>
              <a:srgbClr val="096738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535331D-A9FF-54CB-D4AB-67A4B4AADE28}"/>
                </a:ext>
              </a:extLst>
            </p:cNvPr>
            <p:cNvSpPr/>
            <p:nvPr/>
          </p:nvSpPr>
          <p:spPr>
            <a:xfrm>
              <a:off x="1699575" y="2961174"/>
              <a:ext cx="571187" cy="557540"/>
            </a:xfrm>
            <a:custGeom>
              <a:avLst/>
              <a:gdLst>
                <a:gd name="connsiteX0" fmla="*/ 540467 w 571187"/>
                <a:gd name="connsiteY0" fmla="*/ 72185 h 557540"/>
                <a:gd name="connsiteX1" fmla="*/ 540494 w 571187"/>
                <a:gd name="connsiteY1" fmla="*/ 72187 h 557540"/>
                <a:gd name="connsiteX2" fmla="*/ 464192 w 571187"/>
                <a:gd name="connsiteY2" fmla="*/ 475913 h 557540"/>
                <a:gd name="connsiteX3" fmla="*/ 88021 w 571187"/>
                <a:gd name="connsiteY3" fmla="*/ 498241 h 557540"/>
                <a:gd name="connsiteX4" fmla="*/ 27497 w 571187"/>
                <a:gd name="connsiteY4" fmla="*/ 215469 h 557540"/>
                <a:gd name="connsiteX5" fmla="*/ 267790 w 571187"/>
                <a:gd name="connsiteY5" fmla="*/ 162970 h 557540"/>
                <a:gd name="connsiteX6" fmla="*/ 327335 w 571187"/>
                <a:gd name="connsiteY6" fmla="*/ 59764 h 557540"/>
                <a:gd name="connsiteX7" fmla="*/ 327368 w 571187"/>
                <a:gd name="connsiteY7" fmla="*/ 59766 h 557540"/>
                <a:gd name="connsiteX8" fmla="*/ 490514 w 571187"/>
                <a:gd name="connsiteY8" fmla="*/ 16032 h 557540"/>
                <a:gd name="connsiteX9" fmla="*/ 540467 w 571187"/>
                <a:gd name="connsiteY9" fmla="*/ 72185 h 55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7" h="557540">
                  <a:moveTo>
                    <a:pt x="540467" y="72185"/>
                  </a:moveTo>
                  <a:lnTo>
                    <a:pt x="540494" y="72187"/>
                  </a:lnTo>
                  <a:cubicBezTo>
                    <a:pt x="601715" y="216000"/>
                    <a:pt x="568856" y="381766"/>
                    <a:pt x="464192" y="475913"/>
                  </a:cubicBezTo>
                  <a:cubicBezTo>
                    <a:pt x="347489" y="580890"/>
                    <a:pt x="189234" y="580521"/>
                    <a:pt x="88021" y="498241"/>
                  </a:cubicBezTo>
                  <a:cubicBezTo>
                    <a:pt x="-4162" y="423303"/>
                    <a:pt x="-23236" y="303401"/>
                    <a:pt x="27497" y="215469"/>
                  </a:cubicBezTo>
                  <a:cubicBezTo>
                    <a:pt x="78229" y="127538"/>
                    <a:pt x="167943" y="105284"/>
                    <a:pt x="267790" y="162970"/>
                  </a:cubicBezTo>
                  <a:lnTo>
                    <a:pt x="327335" y="59764"/>
                  </a:lnTo>
                  <a:lnTo>
                    <a:pt x="327368" y="59766"/>
                  </a:lnTo>
                  <a:cubicBezTo>
                    <a:pt x="360353" y="2611"/>
                    <a:pt x="433393" y="-16969"/>
                    <a:pt x="490514" y="16032"/>
                  </a:cubicBezTo>
                  <a:cubicBezTo>
                    <a:pt x="513666" y="29408"/>
                    <a:pt x="530650" y="49369"/>
                    <a:pt x="540467" y="72185"/>
                  </a:cubicBezTo>
                  <a:close/>
                </a:path>
              </a:pathLst>
            </a:custGeom>
            <a:solidFill>
              <a:srgbClr val="4ED06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9EBADB8-15A3-28CC-A350-BFF6C69F42F5}"/>
                </a:ext>
              </a:extLst>
            </p:cNvPr>
            <p:cNvSpPr/>
            <p:nvPr/>
          </p:nvSpPr>
          <p:spPr>
            <a:xfrm>
              <a:off x="1699604" y="3020954"/>
              <a:ext cx="406235" cy="430700"/>
            </a:xfrm>
            <a:custGeom>
              <a:avLst/>
              <a:gdLst>
                <a:gd name="connsiteX0" fmla="*/ 267790 w 406235"/>
                <a:gd name="connsiteY0" fmla="*/ 103196 h 430700"/>
                <a:gd name="connsiteX1" fmla="*/ 27497 w 406235"/>
                <a:gd name="connsiteY1" fmla="*/ 155695 h 430700"/>
                <a:gd name="connsiteX2" fmla="*/ 78906 w 406235"/>
                <a:gd name="connsiteY2" fmla="*/ 430700 h 430700"/>
                <a:gd name="connsiteX3" fmla="*/ 138445 w 406235"/>
                <a:gd name="connsiteY3" fmla="*/ 327504 h 430700"/>
                <a:gd name="connsiteX4" fmla="*/ 378739 w 406235"/>
                <a:gd name="connsiteY4" fmla="*/ 275005 h 430700"/>
                <a:gd name="connsiteX5" fmla="*/ 327330 w 406235"/>
                <a:gd name="connsiteY5" fmla="*/ 0 h 430700"/>
                <a:gd name="connsiteX6" fmla="*/ 267790 w 406235"/>
                <a:gd name="connsiteY6" fmla="*/ 103196 h 4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235" h="430700">
                  <a:moveTo>
                    <a:pt x="267790" y="103196"/>
                  </a:moveTo>
                  <a:cubicBezTo>
                    <a:pt x="167943" y="45510"/>
                    <a:pt x="78229" y="67764"/>
                    <a:pt x="27497" y="155695"/>
                  </a:cubicBezTo>
                  <a:cubicBezTo>
                    <a:pt x="-21518" y="240648"/>
                    <a:pt x="-5374" y="355443"/>
                    <a:pt x="78906" y="430700"/>
                  </a:cubicBezTo>
                  <a:lnTo>
                    <a:pt x="138445" y="327504"/>
                  </a:lnTo>
                  <a:cubicBezTo>
                    <a:pt x="238293" y="385190"/>
                    <a:pt x="328006" y="362937"/>
                    <a:pt x="378739" y="275005"/>
                  </a:cubicBezTo>
                  <a:cubicBezTo>
                    <a:pt x="427753" y="190052"/>
                    <a:pt x="411610" y="75258"/>
                    <a:pt x="327330" y="0"/>
                  </a:cubicBezTo>
                  <a:lnTo>
                    <a:pt x="267790" y="103196"/>
                  </a:lnTo>
                  <a:close/>
                </a:path>
              </a:pathLst>
            </a:custGeom>
            <a:solidFill>
              <a:srgbClr val="08814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E38BB0E-5A46-FF04-965A-4E5B594977B1}"/>
                </a:ext>
              </a:extLst>
            </p:cNvPr>
            <p:cNvSpPr/>
            <p:nvPr/>
          </p:nvSpPr>
          <p:spPr>
            <a:xfrm>
              <a:off x="1773304" y="3109853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69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5"/>
                    <a:pt x="-18376" y="126707"/>
                    <a:pt x="17359" y="64769"/>
                  </a:cubicBezTo>
                  <a:cubicBezTo>
                    <a:pt x="53095" y="2833"/>
                    <a:pt x="132239" y="-18389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5628902-1EEC-B991-70EA-D59744526E54}"/>
                </a:ext>
              </a:extLst>
            </p:cNvPr>
            <p:cNvSpPr/>
            <p:nvPr/>
          </p:nvSpPr>
          <p:spPr>
            <a:xfrm>
              <a:off x="1773304" y="312212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26F2C92-76A1-D5B2-8925-644A8638BAA8}"/>
                </a:ext>
              </a:extLst>
            </p:cNvPr>
            <p:cNvSpPr/>
            <p:nvPr/>
          </p:nvSpPr>
          <p:spPr>
            <a:xfrm>
              <a:off x="1773304" y="310678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6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66EB6E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pic>
        <p:nvPicPr>
          <p:cNvPr id="39" name="Picture 38" descr="Chart, bar chart">
            <a:extLst>
              <a:ext uri="{FF2B5EF4-FFF2-40B4-BE49-F238E27FC236}">
                <a16:creationId xmlns:a16="http://schemas.microsoft.com/office/drawing/2014/main" id="{954CD097-50DB-B988-01C0-5347EB53CB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7057" t="35039" r="62668" b="10494"/>
          <a:stretch/>
        </p:blipFill>
        <p:spPr>
          <a:xfrm>
            <a:off x="7748124" y="2087441"/>
            <a:ext cx="1379860" cy="1344401"/>
          </a:xfrm>
          <a:prstGeom prst="rect">
            <a:avLst/>
          </a:prstGeom>
        </p:spPr>
      </p:pic>
      <p:grpSp>
        <p:nvGrpSpPr>
          <p:cNvPr id="37" name="Graphic 148">
            <a:extLst>
              <a:ext uri="{FF2B5EF4-FFF2-40B4-BE49-F238E27FC236}">
                <a16:creationId xmlns:a16="http://schemas.microsoft.com/office/drawing/2014/main" id="{C2F9B2CA-C85F-E44E-C31C-7EF56DB633FD}"/>
              </a:ext>
            </a:extLst>
          </p:cNvPr>
          <p:cNvGrpSpPr/>
          <p:nvPr/>
        </p:nvGrpSpPr>
        <p:grpSpPr>
          <a:xfrm>
            <a:off x="8589734" y="2932978"/>
            <a:ext cx="350602" cy="461356"/>
            <a:chOff x="9459947" y="2751677"/>
            <a:chExt cx="563506" cy="766991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802C510-DC50-4FE4-A3FC-41306E5E0EF0}"/>
                </a:ext>
              </a:extLst>
            </p:cNvPr>
            <p:cNvSpPr/>
            <p:nvPr/>
          </p:nvSpPr>
          <p:spPr>
            <a:xfrm>
              <a:off x="9773007" y="2751677"/>
              <a:ext cx="250446" cy="751338"/>
            </a:xfrm>
            <a:custGeom>
              <a:avLst/>
              <a:gdLst>
                <a:gd name="connsiteX0" fmla="*/ 250446 w 250446"/>
                <a:gd name="connsiteY0" fmla="*/ 0 h 751338"/>
                <a:gd name="connsiteX1" fmla="*/ 250446 w 250446"/>
                <a:gd name="connsiteY1" fmla="*/ 751338 h 751338"/>
                <a:gd name="connsiteX2" fmla="*/ 0 w 250446"/>
                <a:gd name="connsiteY2" fmla="*/ 751338 h 751338"/>
                <a:gd name="connsiteX3" fmla="*/ 0 w 250446"/>
                <a:gd name="connsiteY3" fmla="*/ 0 h 751338"/>
                <a:gd name="connsiteX4" fmla="*/ 250446 w 250446"/>
                <a:gd name="connsiteY4" fmla="*/ 0 h 751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446" h="751338">
                  <a:moveTo>
                    <a:pt x="250446" y="0"/>
                  </a:moveTo>
                  <a:lnTo>
                    <a:pt x="250446" y="751338"/>
                  </a:lnTo>
                  <a:lnTo>
                    <a:pt x="0" y="751338"/>
                  </a:lnTo>
                  <a:lnTo>
                    <a:pt x="0" y="0"/>
                  </a:lnTo>
                  <a:lnTo>
                    <a:pt x="250446" y="0"/>
                  </a:lnTo>
                  <a:close/>
                </a:path>
              </a:pathLst>
            </a:custGeom>
            <a:solidFill>
              <a:srgbClr val="E6AD10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B1F1981-D844-1DA8-C1FA-BAB7D7C23A30}"/>
                </a:ext>
              </a:extLst>
            </p:cNvPr>
            <p:cNvSpPr/>
            <p:nvPr/>
          </p:nvSpPr>
          <p:spPr>
            <a:xfrm>
              <a:off x="9616476" y="2942643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9DBC491-88AB-293C-4293-484D7C4044C9}"/>
                </a:ext>
              </a:extLst>
            </p:cNvPr>
            <p:cNvSpPr/>
            <p:nvPr/>
          </p:nvSpPr>
          <p:spPr>
            <a:xfrm>
              <a:off x="9616476" y="2955165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18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D5CB68-BBD6-78D1-7281-E5507A19B7D3}"/>
                </a:ext>
              </a:extLst>
            </p:cNvPr>
            <p:cNvSpPr/>
            <p:nvPr/>
          </p:nvSpPr>
          <p:spPr>
            <a:xfrm>
              <a:off x="9616476" y="2939512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F6D751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D34B321-3054-7E77-9252-8748E0423468}"/>
                </a:ext>
              </a:extLst>
            </p:cNvPr>
            <p:cNvSpPr/>
            <p:nvPr/>
          </p:nvSpPr>
          <p:spPr>
            <a:xfrm>
              <a:off x="9459947" y="3127347"/>
              <a:ext cx="250446" cy="375669"/>
            </a:xfrm>
            <a:custGeom>
              <a:avLst/>
              <a:gdLst>
                <a:gd name="connsiteX0" fmla="*/ 0 w 250446"/>
                <a:gd name="connsiteY0" fmla="*/ 0 h 375669"/>
                <a:gd name="connsiteX1" fmla="*/ 0 w 250446"/>
                <a:gd name="connsiteY1" fmla="*/ 375669 h 375669"/>
                <a:gd name="connsiteX2" fmla="*/ 250446 w 250446"/>
                <a:gd name="connsiteY2" fmla="*/ 375669 h 375669"/>
                <a:gd name="connsiteX3" fmla="*/ 250446 w 250446"/>
                <a:gd name="connsiteY3" fmla="*/ 31306 h 375669"/>
                <a:gd name="connsiteX4" fmla="*/ 219140 w 250446"/>
                <a:gd name="connsiteY4" fmla="*/ 0 h 375669"/>
                <a:gd name="connsiteX5" fmla="*/ 0 w 250446"/>
                <a:gd name="connsiteY5" fmla="*/ 0 h 37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375669">
                  <a:moveTo>
                    <a:pt x="0" y="0"/>
                  </a:moveTo>
                  <a:lnTo>
                    <a:pt x="0" y="375669"/>
                  </a:lnTo>
                  <a:lnTo>
                    <a:pt x="250446" y="375669"/>
                  </a:lnTo>
                  <a:lnTo>
                    <a:pt x="250446" y="31306"/>
                  </a:lnTo>
                  <a:cubicBezTo>
                    <a:pt x="250446" y="14016"/>
                    <a:pt x="236430" y="0"/>
                    <a:pt x="2191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9E589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E1FCD56-DFCD-8115-3937-EDF2B57943B7}"/>
              </a:ext>
            </a:extLst>
          </p:cNvPr>
          <p:cNvSpPr txBox="1"/>
          <p:nvPr/>
        </p:nvSpPr>
        <p:spPr>
          <a:xfrm>
            <a:off x="7883419" y="2526549"/>
            <a:ext cx="112402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Report Design </a:t>
            </a:r>
            <a:b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Data Model</a:t>
            </a:r>
          </a:p>
        </p:txBody>
      </p:sp>
    </p:spTree>
    <p:extLst>
      <p:ext uri="{BB962C8B-B14F-4D97-AF65-F5344CB8AC3E}">
        <p14:creationId xmlns:p14="http://schemas.microsoft.com/office/powerpoint/2010/main" val="37998252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387C4A7-979B-DBCE-4972-8391E284364F}"/>
              </a:ext>
            </a:extLst>
          </p:cNvPr>
          <p:cNvCxnSpPr>
            <a:cxnSpLocks/>
          </p:cNvCxnSpPr>
          <p:nvPr/>
        </p:nvCxnSpPr>
        <p:spPr>
          <a:xfrm>
            <a:off x="3349309" y="2652890"/>
            <a:ext cx="4705843" cy="1771525"/>
          </a:xfrm>
          <a:prstGeom prst="straightConnector1">
            <a:avLst/>
          </a:prstGeom>
          <a:ln w="304800" cap="rnd">
            <a:round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1878BEC-7CAE-0426-0E71-7E1BFB1EE524}"/>
              </a:ext>
            </a:extLst>
          </p:cNvPr>
          <p:cNvSpPr txBox="1"/>
          <p:nvPr/>
        </p:nvSpPr>
        <p:spPr>
          <a:xfrm rot="1255635">
            <a:off x="3924495" y="3441570"/>
            <a:ext cx="3843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2) Import mode using Dataverse Connector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DD7D06C-1F50-8878-D551-32F04AB983CD}"/>
              </a:ext>
            </a:extLst>
          </p:cNvPr>
          <p:cNvCxnSpPr>
            <a:cxnSpLocks/>
          </p:cNvCxnSpPr>
          <p:nvPr/>
        </p:nvCxnSpPr>
        <p:spPr>
          <a:xfrm flipV="1">
            <a:off x="8478644" y="2866366"/>
            <a:ext cx="0" cy="2174886"/>
          </a:xfrm>
          <a:prstGeom prst="straightConnector1">
            <a:avLst/>
          </a:prstGeom>
          <a:ln w="781050" cmpd="tri"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F4577501-20CE-ABFB-3A86-8B3270825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Dataverse to Power BI Choices</a:t>
            </a:r>
          </a:p>
        </p:txBody>
      </p:sp>
      <p:grpSp>
        <p:nvGrpSpPr>
          <p:cNvPr id="20" name="Graphic 8">
            <a:extLst>
              <a:ext uri="{FF2B5EF4-FFF2-40B4-BE49-F238E27FC236}">
                <a16:creationId xmlns:a16="http://schemas.microsoft.com/office/drawing/2014/main" id="{0011105B-83E8-948F-4826-C3144E865527}"/>
              </a:ext>
            </a:extLst>
          </p:cNvPr>
          <p:cNvGrpSpPr/>
          <p:nvPr/>
        </p:nvGrpSpPr>
        <p:grpSpPr>
          <a:xfrm>
            <a:off x="2273390" y="2185950"/>
            <a:ext cx="1334014" cy="1068600"/>
            <a:chOff x="1534629" y="2953882"/>
            <a:chExt cx="736133" cy="564832"/>
          </a:xfrm>
          <a:effectLst>
            <a:glow rad="63500">
              <a:schemeClr val="accent6">
                <a:satMod val="175000"/>
                <a:alpha val="40000"/>
              </a:schemeClr>
            </a:glow>
            <a:outerShdw blurRad="762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931A4D-CFA5-ADA9-008D-C0704F9A8D1D}"/>
                </a:ext>
              </a:extLst>
            </p:cNvPr>
            <p:cNvSpPr/>
            <p:nvPr/>
          </p:nvSpPr>
          <p:spPr>
            <a:xfrm>
              <a:off x="1534629" y="2953882"/>
              <a:ext cx="571188" cy="557534"/>
            </a:xfrm>
            <a:custGeom>
              <a:avLst/>
              <a:gdLst>
                <a:gd name="connsiteX0" fmla="*/ 303398 w 571188"/>
                <a:gd name="connsiteY0" fmla="*/ 394569 h 557534"/>
                <a:gd name="connsiteX1" fmla="*/ 543691 w 571188"/>
                <a:gd name="connsiteY1" fmla="*/ 342071 h 557534"/>
                <a:gd name="connsiteX2" fmla="*/ 483167 w 571188"/>
                <a:gd name="connsiteY2" fmla="*/ 59299 h 557534"/>
                <a:gd name="connsiteX3" fmla="*/ 106996 w 571188"/>
                <a:gd name="connsiteY3" fmla="*/ 81627 h 557534"/>
                <a:gd name="connsiteX4" fmla="*/ 30990 w 571188"/>
                <a:gd name="connsiteY4" fmla="*/ 486044 h 557534"/>
                <a:gd name="connsiteX5" fmla="*/ 31026 w 571188"/>
                <a:gd name="connsiteY5" fmla="*/ 486046 h 557534"/>
                <a:gd name="connsiteX6" fmla="*/ 80676 w 571188"/>
                <a:gd name="connsiteY6" fmla="*/ 541502 h 557534"/>
                <a:gd name="connsiteX7" fmla="*/ 243791 w 571188"/>
                <a:gd name="connsiteY7" fmla="*/ 497820 h 557534"/>
                <a:gd name="connsiteX8" fmla="*/ 243826 w 571188"/>
                <a:gd name="connsiteY8" fmla="*/ 497822 h 557534"/>
                <a:gd name="connsiteX9" fmla="*/ 303398 w 571188"/>
                <a:gd name="connsiteY9" fmla="*/ 394569 h 55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8" h="557534">
                  <a:moveTo>
                    <a:pt x="303398" y="394569"/>
                  </a:moveTo>
                  <a:cubicBezTo>
                    <a:pt x="403245" y="452255"/>
                    <a:pt x="492959" y="430002"/>
                    <a:pt x="543691" y="342071"/>
                  </a:cubicBezTo>
                  <a:cubicBezTo>
                    <a:pt x="594424" y="254140"/>
                    <a:pt x="575350" y="134238"/>
                    <a:pt x="483167" y="59299"/>
                  </a:cubicBezTo>
                  <a:cubicBezTo>
                    <a:pt x="381954" y="-22981"/>
                    <a:pt x="223699" y="-23349"/>
                    <a:pt x="106996" y="81627"/>
                  </a:cubicBezTo>
                  <a:cubicBezTo>
                    <a:pt x="2164" y="175925"/>
                    <a:pt x="-30632" y="342071"/>
                    <a:pt x="30990" y="486044"/>
                  </a:cubicBezTo>
                  <a:lnTo>
                    <a:pt x="31026" y="486046"/>
                  </a:lnTo>
                  <a:cubicBezTo>
                    <a:pt x="40888" y="508572"/>
                    <a:pt x="57760" y="528263"/>
                    <a:pt x="80676" y="541502"/>
                  </a:cubicBezTo>
                  <a:cubicBezTo>
                    <a:pt x="137780" y="574494"/>
                    <a:pt x="210793" y="554934"/>
                    <a:pt x="243791" y="497820"/>
                  </a:cubicBezTo>
                  <a:lnTo>
                    <a:pt x="243826" y="497822"/>
                  </a:lnTo>
                  <a:lnTo>
                    <a:pt x="303398" y="394569"/>
                  </a:lnTo>
                  <a:close/>
                </a:path>
              </a:pathLst>
            </a:custGeom>
            <a:solidFill>
              <a:srgbClr val="096738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535331D-A9FF-54CB-D4AB-67A4B4AADE28}"/>
                </a:ext>
              </a:extLst>
            </p:cNvPr>
            <p:cNvSpPr/>
            <p:nvPr/>
          </p:nvSpPr>
          <p:spPr>
            <a:xfrm>
              <a:off x="1699575" y="2961174"/>
              <a:ext cx="571187" cy="557540"/>
            </a:xfrm>
            <a:custGeom>
              <a:avLst/>
              <a:gdLst>
                <a:gd name="connsiteX0" fmla="*/ 540467 w 571187"/>
                <a:gd name="connsiteY0" fmla="*/ 72185 h 557540"/>
                <a:gd name="connsiteX1" fmla="*/ 540494 w 571187"/>
                <a:gd name="connsiteY1" fmla="*/ 72187 h 557540"/>
                <a:gd name="connsiteX2" fmla="*/ 464192 w 571187"/>
                <a:gd name="connsiteY2" fmla="*/ 475913 h 557540"/>
                <a:gd name="connsiteX3" fmla="*/ 88021 w 571187"/>
                <a:gd name="connsiteY3" fmla="*/ 498241 h 557540"/>
                <a:gd name="connsiteX4" fmla="*/ 27497 w 571187"/>
                <a:gd name="connsiteY4" fmla="*/ 215469 h 557540"/>
                <a:gd name="connsiteX5" fmla="*/ 267790 w 571187"/>
                <a:gd name="connsiteY5" fmla="*/ 162970 h 557540"/>
                <a:gd name="connsiteX6" fmla="*/ 327335 w 571187"/>
                <a:gd name="connsiteY6" fmla="*/ 59764 h 557540"/>
                <a:gd name="connsiteX7" fmla="*/ 327368 w 571187"/>
                <a:gd name="connsiteY7" fmla="*/ 59766 h 557540"/>
                <a:gd name="connsiteX8" fmla="*/ 490514 w 571187"/>
                <a:gd name="connsiteY8" fmla="*/ 16032 h 557540"/>
                <a:gd name="connsiteX9" fmla="*/ 540467 w 571187"/>
                <a:gd name="connsiteY9" fmla="*/ 72185 h 55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7" h="557540">
                  <a:moveTo>
                    <a:pt x="540467" y="72185"/>
                  </a:moveTo>
                  <a:lnTo>
                    <a:pt x="540494" y="72187"/>
                  </a:lnTo>
                  <a:cubicBezTo>
                    <a:pt x="601715" y="216000"/>
                    <a:pt x="568856" y="381766"/>
                    <a:pt x="464192" y="475913"/>
                  </a:cubicBezTo>
                  <a:cubicBezTo>
                    <a:pt x="347489" y="580890"/>
                    <a:pt x="189234" y="580521"/>
                    <a:pt x="88021" y="498241"/>
                  </a:cubicBezTo>
                  <a:cubicBezTo>
                    <a:pt x="-4162" y="423303"/>
                    <a:pt x="-23236" y="303401"/>
                    <a:pt x="27497" y="215469"/>
                  </a:cubicBezTo>
                  <a:cubicBezTo>
                    <a:pt x="78229" y="127538"/>
                    <a:pt x="167943" y="105284"/>
                    <a:pt x="267790" y="162970"/>
                  </a:cubicBezTo>
                  <a:lnTo>
                    <a:pt x="327335" y="59764"/>
                  </a:lnTo>
                  <a:lnTo>
                    <a:pt x="327368" y="59766"/>
                  </a:lnTo>
                  <a:cubicBezTo>
                    <a:pt x="360353" y="2611"/>
                    <a:pt x="433393" y="-16969"/>
                    <a:pt x="490514" y="16032"/>
                  </a:cubicBezTo>
                  <a:cubicBezTo>
                    <a:pt x="513666" y="29408"/>
                    <a:pt x="530650" y="49369"/>
                    <a:pt x="540467" y="72185"/>
                  </a:cubicBezTo>
                  <a:close/>
                </a:path>
              </a:pathLst>
            </a:custGeom>
            <a:solidFill>
              <a:srgbClr val="4ED06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9EBADB8-15A3-28CC-A350-BFF6C69F42F5}"/>
                </a:ext>
              </a:extLst>
            </p:cNvPr>
            <p:cNvSpPr/>
            <p:nvPr/>
          </p:nvSpPr>
          <p:spPr>
            <a:xfrm>
              <a:off x="1699604" y="3020954"/>
              <a:ext cx="406235" cy="430700"/>
            </a:xfrm>
            <a:custGeom>
              <a:avLst/>
              <a:gdLst>
                <a:gd name="connsiteX0" fmla="*/ 267790 w 406235"/>
                <a:gd name="connsiteY0" fmla="*/ 103196 h 430700"/>
                <a:gd name="connsiteX1" fmla="*/ 27497 w 406235"/>
                <a:gd name="connsiteY1" fmla="*/ 155695 h 430700"/>
                <a:gd name="connsiteX2" fmla="*/ 78906 w 406235"/>
                <a:gd name="connsiteY2" fmla="*/ 430700 h 430700"/>
                <a:gd name="connsiteX3" fmla="*/ 138445 w 406235"/>
                <a:gd name="connsiteY3" fmla="*/ 327504 h 430700"/>
                <a:gd name="connsiteX4" fmla="*/ 378739 w 406235"/>
                <a:gd name="connsiteY4" fmla="*/ 275005 h 430700"/>
                <a:gd name="connsiteX5" fmla="*/ 327330 w 406235"/>
                <a:gd name="connsiteY5" fmla="*/ 0 h 430700"/>
                <a:gd name="connsiteX6" fmla="*/ 267790 w 406235"/>
                <a:gd name="connsiteY6" fmla="*/ 103196 h 4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235" h="430700">
                  <a:moveTo>
                    <a:pt x="267790" y="103196"/>
                  </a:moveTo>
                  <a:cubicBezTo>
                    <a:pt x="167943" y="45510"/>
                    <a:pt x="78229" y="67764"/>
                    <a:pt x="27497" y="155695"/>
                  </a:cubicBezTo>
                  <a:cubicBezTo>
                    <a:pt x="-21518" y="240648"/>
                    <a:pt x="-5374" y="355443"/>
                    <a:pt x="78906" y="430700"/>
                  </a:cubicBezTo>
                  <a:lnTo>
                    <a:pt x="138445" y="327504"/>
                  </a:lnTo>
                  <a:cubicBezTo>
                    <a:pt x="238293" y="385190"/>
                    <a:pt x="328006" y="362937"/>
                    <a:pt x="378739" y="275005"/>
                  </a:cubicBezTo>
                  <a:cubicBezTo>
                    <a:pt x="427753" y="190052"/>
                    <a:pt x="411610" y="75258"/>
                    <a:pt x="327330" y="0"/>
                  </a:cubicBezTo>
                  <a:lnTo>
                    <a:pt x="267790" y="103196"/>
                  </a:lnTo>
                  <a:close/>
                </a:path>
              </a:pathLst>
            </a:custGeom>
            <a:solidFill>
              <a:srgbClr val="08814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E38BB0E-5A46-FF04-965A-4E5B594977B1}"/>
                </a:ext>
              </a:extLst>
            </p:cNvPr>
            <p:cNvSpPr/>
            <p:nvPr/>
          </p:nvSpPr>
          <p:spPr>
            <a:xfrm>
              <a:off x="1773304" y="3109853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69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5"/>
                    <a:pt x="-18376" y="126707"/>
                    <a:pt x="17359" y="64769"/>
                  </a:cubicBezTo>
                  <a:cubicBezTo>
                    <a:pt x="53095" y="2833"/>
                    <a:pt x="132239" y="-18389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5628902-1EEC-B991-70EA-D59744526E54}"/>
                </a:ext>
              </a:extLst>
            </p:cNvPr>
            <p:cNvSpPr/>
            <p:nvPr/>
          </p:nvSpPr>
          <p:spPr>
            <a:xfrm>
              <a:off x="1773304" y="312212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26F2C92-76A1-D5B2-8925-644A8638BAA8}"/>
                </a:ext>
              </a:extLst>
            </p:cNvPr>
            <p:cNvSpPr/>
            <p:nvPr/>
          </p:nvSpPr>
          <p:spPr>
            <a:xfrm>
              <a:off x="1773304" y="310678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6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66EB6E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pic>
        <p:nvPicPr>
          <p:cNvPr id="39" name="Picture 38" descr="Chart, bar chart">
            <a:extLst>
              <a:ext uri="{FF2B5EF4-FFF2-40B4-BE49-F238E27FC236}">
                <a16:creationId xmlns:a16="http://schemas.microsoft.com/office/drawing/2014/main" id="{954CD097-50DB-B988-01C0-5347EB53CB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7057" t="35039" r="62668" b="10494"/>
          <a:stretch/>
        </p:blipFill>
        <p:spPr>
          <a:xfrm>
            <a:off x="7748124" y="2087441"/>
            <a:ext cx="1379860" cy="1344401"/>
          </a:xfrm>
          <a:prstGeom prst="rect">
            <a:avLst/>
          </a:prstGeom>
        </p:spPr>
      </p:pic>
      <p:grpSp>
        <p:nvGrpSpPr>
          <p:cNvPr id="37" name="Graphic 148">
            <a:extLst>
              <a:ext uri="{FF2B5EF4-FFF2-40B4-BE49-F238E27FC236}">
                <a16:creationId xmlns:a16="http://schemas.microsoft.com/office/drawing/2014/main" id="{C2F9B2CA-C85F-E44E-C31C-7EF56DB633FD}"/>
              </a:ext>
            </a:extLst>
          </p:cNvPr>
          <p:cNvGrpSpPr/>
          <p:nvPr/>
        </p:nvGrpSpPr>
        <p:grpSpPr>
          <a:xfrm>
            <a:off x="8589734" y="2932978"/>
            <a:ext cx="350602" cy="461356"/>
            <a:chOff x="9459947" y="2751677"/>
            <a:chExt cx="563506" cy="766991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802C510-DC50-4FE4-A3FC-41306E5E0EF0}"/>
                </a:ext>
              </a:extLst>
            </p:cNvPr>
            <p:cNvSpPr/>
            <p:nvPr/>
          </p:nvSpPr>
          <p:spPr>
            <a:xfrm>
              <a:off x="9773007" y="2751677"/>
              <a:ext cx="250446" cy="751338"/>
            </a:xfrm>
            <a:custGeom>
              <a:avLst/>
              <a:gdLst>
                <a:gd name="connsiteX0" fmla="*/ 250446 w 250446"/>
                <a:gd name="connsiteY0" fmla="*/ 0 h 751338"/>
                <a:gd name="connsiteX1" fmla="*/ 250446 w 250446"/>
                <a:gd name="connsiteY1" fmla="*/ 751338 h 751338"/>
                <a:gd name="connsiteX2" fmla="*/ 0 w 250446"/>
                <a:gd name="connsiteY2" fmla="*/ 751338 h 751338"/>
                <a:gd name="connsiteX3" fmla="*/ 0 w 250446"/>
                <a:gd name="connsiteY3" fmla="*/ 0 h 751338"/>
                <a:gd name="connsiteX4" fmla="*/ 250446 w 250446"/>
                <a:gd name="connsiteY4" fmla="*/ 0 h 751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446" h="751338">
                  <a:moveTo>
                    <a:pt x="250446" y="0"/>
                  </a:moveTo>
                  <a:lnTo>
                    <a:pt x="250446" y="751338"/>
                  </a:lnTo>
                  <a:lnTo>
                    <a:pt x="0" y="751338"/>
                  </a:lnTo>
                  <a:lnTo>
                    <a:pt x="0" y="0"/>
                  </a:lnTo>
                  <a:lnTo>
                    <a:pt x="250446" y="0"/>
                  </a:lnTo>
                  <a:close/>
                </a:path>
              </a:pathLst>
            </a:custGeom>
            <a:solidFill>
              <a:srgbClr val="E6AD10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B1F1981-D844-1DA8-C1FA-BAB7D7C23A30}"/>
                </a:ext>
              </a:extLst>
            </p:cNvPr>
            <p:cNvSpPr/>
            <p:nvPr/>
          </p:nvSpPr>
          <p:spPr>
            <a:xfrm>
              <a:off x="9616476" y="2942643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9DBC491-88AB-293C-4293-484D7C4044C9}"/>
                </a:ext>
              </a:extLst>
            </p:cNvPr>
            <p:cNvSpPr/>
            <p:nvPr/>
          </p:nvSpPr>
          <p:spPr>
            <a:xfrm>
              <a:off x="9616476" y="2955165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18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D5CB68-BBD6-78D1-7281-E5507A19B7D3}"/>
                </a:ext>
              </a:extLst>
            </p:cNvPr>
            <p:cNvSpPr/>
            <p:nvPr/>
          </p:nvSpPr>
          <p:spPr>
            <a:xfrm>
              <a:off x="9616476" y="2939512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F6D751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D34B321-3054-7E77-9252-8748E0423468}"/>
                </a:ext>
              </a:extLst>
            </p:cNvPr>
            <p:cNvSpPr/>
            <p:nvPr/>
          </p:nvSpPr>
          <p:spPr>
            <a:xfrm>
              <a:off x="9459947" y="3127347"/>
              <a:ext cx="250446" cy="375669"/>
            </a:xfrm>
            <a:custGeom>
              <a:avLst/>
              <a:gdLst>
                <a:gd name="connsiteX0" fmla="*/ 0 w 250446"/>
                <a:gd name="connsiteY0" fmla="*/ 0 h 375669"/>
                <a:gd name="connsiteX1" fmla="*/ 0 w 250446"/>
                <a:gd name="connsiteY1" fmla="*/ 375669 h 375669"/>
                <a:gd name="connsiteX2" fmla="*/ 250446 w 250446"/>
                <a:gd name="connsiteY2" fmla="*/ 375669 h 375669"/>
                <a:gd name="connsiteX3" fmla="*/ 250446 w 250446"/>
                <a:gd name="connsiteY3" fmla="*/ 31306 h 375669"/>
                <a:gd name="connsiteX4" fmla="*/ 219140 w 250446"/>
                <a:gd name="connsiteY4" fmla="*/ 0 h 375669"/>
                <a:gd name="connsiteX5" fmla="*/ 0 w 250446"/>
                <a:gd name="connsiteY5" fmla="*/ 0 h 37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375669">
                  <a:moveTo>
                    <a:pt x="0" y="0"/>
                  </a:moveTo>
                  <a:lnTo>
                    <a:pt x="0" y="375669"/>
                  </a:lnTo>
                  <a:lnTo>
                    <a:pt x="250446" y="375669"/>
                  </a:lnTo>
                  <a:lnTo>
                    <a:pt x="250446" y="31306"/>
                  </a:lnTo>
                  <a:cubicBezTo>
                    <a:pt x="250446" y="14016"/>
                    <a:pt x="236430" y="0"/>
                    <a:pt x="2191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9E589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E1FCD56-DFCD-8115-3937-EDF2B57943B7}"/>
              </a:ext>
            </a:extLst>
          </p:cNvPr>
          <p:cNvSpPr txBox="1"/>
          <p:nvPr/>
        </p:nvSpPr>
        <p:spPr>
          <a:xfrm>
            <a:off x="7883419" y="2526549"/>
            <a:ext cx="112402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Report Design </a:t>
            </a:r>
            <a:b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Data Model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6F332F9-0B03-D28B-94D4-3F96B5DF21F9}"/>
              </a:ext>
            </a:extLst>
          </p:cNvPr>
          <p:cNvGrpSpPr/>
          <p:nvPr/>
        </p:nvGrpSpPr>
        <p:grpSpPr>
          <a:xfrm>
            <a:off x="7922102" y="3457480"/>
            <a:ext cx="1018233" cy="1653970"/>
            <a:chOff x="7922102" y="3457480"/>
            <a:chExt cx="1018233" cy="165397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BBB5C9BB-9503-4FB3-38CF-AB10B6C003C5}"/>
                </a:ext>
              </a:extLst>
            </p:cNvPr>
            <p:cNvGrpSpPr/>
            <p:nvPr/>
          </p:nvGrpSpPr>
          <p:grpSpPr>
            <a:xfrm>
              <a:off x="7922102" y="3990295"/>
              <a:ext cx="1018233" cy="1121155"/>
              <a:chOff x="7922102" y="3990295"/>
              <a:chExt cx="1018233" cy="1121155"/>
            </a:xfrm>
          </p:grpSpPr>
          <p:sp>
            <p:nvSpPr>
              <p:cNvPr id="30" name="Cylinder 29">
                <a:extLst>
                  <a:ext uri="{FF2B5EF4-FFF2-40B4-BE49-F238E27FC236}">
                    <a16:creationId xmlns:a16="http://schemas.microsoft.com/office/drawing/2014/main" id="{5F8B3160-49DC-C3CB-0CF6-4AB1568C7D82}"/>
                  </a:ext>
                </a:extLst>
              </p:cNvPr>
              <p:cNvSpPr/>
              <p:nvPr/>
            </p:nvSpPr>
            <p:spPr>
              <a:xfrm>
                <a:off x="7922102" y="3990295"/>
                <a:ext cx="1018233" cy="1121155"/>
              </a:xfrm>
              <a:prstGeom prst="can">
                <a:avLst/>
              </a:prstGeom>
              <a:gradFill flip="none" rotWithShape="1">
                <a:gsLst>
                  <a:gs pos="0">
                    <a:schemeClr val="accent4">
                      <a:lumMod val="89000"/>
                    </a:schemeClr>
                  </a:gs>
                  <a:gs pos="23000">
                    <a:schemeClr val="accent4">
                      <a:lumMod val="89000"/>
                    </a:schemeClr>
                  </a:gs>
                  <a:gs pos="69000">
                    <a:schemeClr val="accent4">
                      <a:lumMod val="75000"/>
                    </a:schemeClr>
                  </a:gs>
                  <a:gs pos="97000">
                    <a:schemeClr val="accent4">
                      <a:lumMod val="70000"/>
                    </a:schemeClr>
                  </a:gs>
                </a:gsLst>
                <a:lin ang="10800000" scaled="1"/>
                <a:tileRect/>
              </a:gra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Vertipaq</a:t>
                </a:r>
                <a:endParaRPr 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algn="ctr"/>
                <a:endParaRPr lang="en-US" dirty="0"/>
              </a:p>
            </p:txBody>
          </p:sp>
          <p:grpSp>
            <p:nvGrpSpPr>
              <p:cNvPr id="28" name="Graphic 148">
                <a:extLst>
                  <a:ext uri="{FF2B5EF4-FFF2-40B4-BE49-F238E27FC236}">
                    <a16:creationId xmlns:a16="http://schemas.microsoft.com/office/drawing/2014/main" id="{29C422A8-9CF4-D083-00A5-72A615F8C384}"/>
                  </a:ext>
                </a:extLst>
              </p:cNvPr>
              <p:cNvGrpSpPr/>
              <p:nvPr/>
            </p:nvGrpSpPr>
            <p:grpSpPr>
              <a:xfrm>
                <a:off x="8519042" y="4604533"/>
                <a:ext cx="385235" cy="482641"/>
                <a:chOff x="9459947" y="2751678"/>
                <a:chExt cx="563503" cy="766990"/>
              </a:xfrm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1" name="Freeform: Shape 30">
                  <a:extLst>
                    <a:ext uri="{FF2B5EF4-FFF2-40B4-BE49-F238E27FC236}">
                      <a16:creationId xmlns:a16="http://schemas.microsoft.com/office/drawing/2014/main" id="{E587DBB3-BE18-5A14-4352-FBDA5A1DCFC7}"/>
                    </a:ext>
                  </a:extLst>
                </p:cNvPr>
                <p:cNvSpPr/>
                <p:nvPr/>
              </p:nvSpPr>
              <p:spPr>
                <a:xfrm>
                  <a:off x="9773004" y="2751678"/>
                  <a:ext cx="250446" cy="751338"/>
                </a:xfrm>
                <a:custGeom>
                  <a:avLst/>
                  <a:gdLst>
                    <a:gd name="connsiteX0" fmla="*/ 250446 w 250446"/>
                    <a:gd name="connsiteY0" fmla="*/ 0 h 751338"/>
                    <a:gd name="connsiteX1" fmla="*/ 250446 w 250446"/>
                    <a:gd name="connsiteY1" fmla="*/ 751338 h 751338"/>
                    <a:gd name="connsiteX2" fmla="*/ 0 w 250446"/>
                    <a:gd name="connsiteY2" fmla="*/ 751338 h 751338"/>
                    <a:gd name="connsiteX3" fmla="*/ 0 w 250446"/>
                    <a:gd name="connsiteY3" fmla="*/ 0 h 751338"/>
                    <a:gd name="connsiteX4" fmla="*/ 250446 w 250446"/>
                    <a:gd name="connsiteY4" fmla="*/ 0 h 751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0446" h="751338">
                      <a:moveTo>
                        <a:pt x="250446" y="0"/>
                      </a:moveTo>
                      <a:lnTo>
                        <a:pt x="250446" y="751338"/>
                      </a:lnTo>
                      <a:lnTo>
                        <a:pt x="0" y="751338"/>
                      </a:lnTo>
                      <a:lnTo>
                        <a:pt x="0" y="0"/>
                      </a:lnTo>
                      <a:lnTo>
                        <a:pt x="250446" y="0"/>
                      </a:lnTo>
                      <a:close/>
                    </a:path>
                  </a:pathLst>
                </a:custGeom>
                <a:solidFill>
                  <a:srgbClr val="E6AD10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2" name="Freeform: Shape 31">
                  <a:extLst>
                    <a:ext uri="{FF2B5EF4-FFF2-40B4-BE49-F238E27FC236}">
                      <a16:creationId xmlns:a16="http://schemas.microsoft.com/office/drawing/2014/main" id="{1AE24A65-F60C-1291-B8B6-DC68DA024A40}"/>
                    </a:ext>
                  </a:extLst>
                </p:cNvPr>
                <p:cNvSpPr/>
                <p:nvPr/>
              </p:nvSpPr>
              <p:spPr>
                <a:xfrm>
                  <a:off x="9616476" y="2942643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3" name="Freeform: Shape 32">
                  <a:extLst>
                    <a:ext uri="{FF2B5EF4-FFF2-40B4-BE49-F238E27FC236}">
                      <a16:creationId xmlns:a16="http://schemas.microsoft.com/office/drawing/2014/main" id="{59CABE58-30FE-4F6B-9B99-13496B9E88C1}"/>
                    </a:ext>
                  </a:extLst>
                </p:cNvPr>
                <p:cNvSpPr/>
                <p:nvPr/>
              </p:nvSpPr>
              <p:spPr>
                <a:xfrm>
                  <a:off x="9616476" y="2955165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000000">
                    <a:alpha val="18000"/>
                  </a:srgbClr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4" name="Freeform: Shape 33">
                  <a:extLst>
                    <a:ext uri="{FF2B5EF4-FFF2-40B4-BE49-F238E27FC236}">
                      <a16:creationId xmlns:a16="http://schemas.microsoft.com/office/drawing/2014/main" id="{89D7E9C8-1EA0-130C-9916-4C03BC29DEC5}"/>
                    </a:ext>
                  </a:extLst>
                </p:cNvPr>
                <p:cNvSpPr/>
                <p:nvPr/>
              </p:nvSpPr>
              <p:spPr>
                <a:xfrm>
                  <a:off x="9616476" y="2939512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F6D751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A5D906B4-730A-BE9D-1096-EB8340CF3BD3}"/>
                    </a:ext>
                  </a:extLst>
                </p:cNvPr>
                <p:cNvSpPr/>
                <p:nvPr/>
              </p:nvSpPr>
              <p:spPr>
                <a:xfrm>
                  <a:off x="9459947" y="3127347"/>
                  <a:ext cx="250446" cy="375669"/>
                </a:xfrm>
                <a:custGeom>
                  <a:avLst/>
                  <a:gdLst>
                    <a:gd name="connsiteX0" fmla="*/ 0 w 250446"/>
                    <a:gd name="connsiteY0" fmla="*/ 0 h 375669"/>
                    <a:gd name="connsiteX1" fmla="*/ 0 w 250446"/>
                    <a:gd name="connsiteY1" fmla="*/ 375669 h 375669"/>
                    <a:gd name="connsiteX2" fmla="*/ 250446 w 250446"/>
                    <a:gd name="connsiteY2" fmla="*/ 375669 h 375669"/>
                    <a:gd name="connsiteX3" fmla="*/ 250446 w 250446"/>
                    <a:gd name="connsiteY3" fmla="*/ 31306 h 375669"/>
                    <a:gd name="connsiteX4" fmla="*/ 219140 w 250446"/>
                    <a:gd name="connsiteY4" fmla="*/ 0 h 375669"/>
                    <a:gd name="connsiteX5" fmla="*/ 0 w 250446"/>
                    <a:gd name="connsiteY5" fmla="*/ 0 h 375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375669">
                      <a:moveTo>
                        <a:pt x="0" y="0"/>
                      </a:moveTo>
                      <a:lnTo>
                        <a:pt x="0" y="375669"/>
                      </a:lnTo>
                      <a:lnTo>
                        <a:pt x="250446" y="375669"/>
                      </a:lnTo>
                      <a:lnTo>
                        <a:pt x="250446" y="31306"/>
                      </a:lnTo>
                      <a:cubicBezTo>
                        <a:pt x="250446" y="14016"/>
                        <a:pt x="236430" y="0"/>
                        <a:pt x="21914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9E589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 dirty="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D3FFF7F6-4187-A107-1113-4C14C861E860}"/>
                </a:ext>
              </a:extLst>
            </p:cNvPr>
            <p:cNvSpPr/>
            <p:nvPr/>
          </p:nvSpPr>
          <p:spPr>
            <a:xfrm>
              <a:off x="8348202" y="3457480"/>
              <a:ext cx="242520" cy="488255"/>
            </a:xfrm>
            <a:custGeom>
              <a:avLst/>
              <a:gdLst>
                <a:gd name="connsiteX0" fmla="*/ 0 w 242520"/>
                <a:gd name="connsiteY0" fmla="*/ 0 h 488255"/>
                <a:gd name="connsiteX1" fmla="*/ 242520 w 242520"/>
                <a:gd name="connsiteY1" fmla="*/ 0 h 488255"/>
                <a:gd name="connsiteX2" fmla="*/ 242520 w 242520"/>
                <a:gd name="connsiteY2" fmla="*/ 488255 h 488255"/>
                <a:gd name="connsiteX3" fmla="*/ 0 w 242520"/>
                <a:gd name="connsiteY3" fmla="*/ 488255 h 488255"/>
                <a:gd name="connsiteX4" fmla="*/ 0 w 242520"/>
                <a:gd name="connsiteY4" fmla="*/ 0 h 48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20" h="488255" extrusionOk="0">
                  <a:moveTo>
                    <a:pt x="0" y="0"/>
                  </a:moveTo>
                  <a:cubicBezTo>
                    <a:pt x="87356" y="-5647"/>
                    <a:pt x="133321" y="-9799"/>
                    <a:pt x="242520" y="0"/>
                  </a:cubicBezTo>
                  <a:cubicBezTo>
                    <a:pt x="246818" y="134864"/>
                    <a:pt x="230958" y="277002"/>
                    <a:pt x="242520" y="488255"/>
                  </a:cubicBezTo>
                  <a:cubicBezTo>
                    <a:pt x="129917" y="487276"/>
                    <a:pt x="53969" y="489369"/>
                    <a:pt x="0" y="488255"/>
                  </a:cubicBezTo>
                  <a:cubicBezTo>
                    <a:pt x="24150" y="244541"/>
                    <a:pt x="2624" y="234972"/>
                    <a:pt x="0" y="0"/>
                  </a:cubicBezTo>
                  <a:close/>
                </a:path>
              </a:pathLst>
            </a:custGeom>
            <a:noFill/>
            <a:ln w="104775">
              <a:solidFill>
                <a:schemeClr val="accent4"/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717740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EB4294-8833-A2A0-8012-6BE02846567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2737373" y="2597764"/>
            <a:ext cx="10722" cy="2134428"/>
          </a:xfrm>
          <a:prstGeom prst="straightConnector1">
            <a:avLst/>
          </a:prstGeom>
          <a:ln w="441325" cap="rnd">
            <a:prstDash val="solid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072BE38-1B0B-4D42-43DD-DB8790DF1462}"/>
              </a:ext>
            </a:extLst>
          </p:cNvPr>
          <p:cNvCxnSpPr>
            <a:cxnSpLocks/>
          </p:cNvCxnSpPr>
          <p:nvPr/>
        </p:nvCxnSpPr>
        <p:spPr>
          <a:xfrm flipV="1">
            <a:off x="2794689" y="4720777"/>
            <a:ext cx="5708347" cy="11415"/>
          </a:xfrm>
          <a:prstGeom prst="straightConnector1">
            <a:avLst/>
          </a:prstGeom>
          <a:ln w="628650" cap="rnd">
            <a:round/>
            <a:headEnd w="med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3C6BEB2-A0FB-49B2-0F89-C3F1872231F9}"/>
              </a:ext>
            </a:extLst>
          </p:cNvPr>
          <p:cNvSpPr txBox="1"/>
          <p:nvPr/>
        </p:nvSpPr>
        <p:spPr>
          <a:xfrm>
            <a:off x="3762844" y="4558013"/>
            <a:ext cx="3730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3) Import from Synapse Analytics SQL</a:t>
            </a:r>
          </a:p>
        </p:txBody>
      </p:sp>
      <p:grpSp>
        <p:nvGrpSpPr>
          <p:cNvPr id="13" name="Graphic 122">
            <a:extLst>
              <a:ext uri="{FF2B5EF4-FFF2-40B4-BE49-F238E27FC236}">
                <a16:creationId xmlns:a16="http://schemas.microsoft.com/office/drawing/2014/main" id="{2804C8CE-C88A-4BDC-D814-E509BFC64563}"/>
              </a:ext>
            </a:extLst>
          </p:cNvPr>
          <p:cNvGrpSpPr/>
          <p:nvPr/>
        </p:nvGrpSpPr>
        <p:grpSpPr>
          <a:xfrm>
            <a:off x="2416868" y="3990296"/>
            <a:ext cx="1238967" cy="1216447"/>
            <a:chOff x="4356524" y="2186718"/>
            <a:chExt cx="439774" cy="505336"/>
          </a:xfr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6A4772-720F-360E-66A1-8800A2F1EBB9}"/>
                </a:ext>
              </a:extLst>
            </p:cNvPr>
            <p:cNvSpPr/>
            <p:nvPr/>
          </p:nvSpPr>
          <p:spPr>
            <a:xfrm>
              <a:off x="4356957" y="2186718"/>
              <a:ext cx="439340" cy="151316"/>
            </a:xfrm>
            <a:custGeom>
              <a:avLst/>
              <a:gdLst>
                <a:gd name="connsiteX0" fmla="*/ 0 w 439340"/>
                <a:gd name="connsiteY0" fmla="*/ 125722 h 151316"/>
                <a:gd name="connsiteX1" fmla="*/ 40295 w 439340"/>
                <a:gd name="connsiteY1" fmla="*/ 151317 h 151316"/>
                <a:gd name="connsiteX2" fmla="*/ 219936 w 439340"/>
                <a:gd name="connsiteY2" fmla="*/ 47301 h 151316"/>
                <a:gd name="connsiteX3" fmla="*/ 398711 w 439340"/>
                <a:gd name="connsiteY3" fmla="*/ 151317 h 151316"/>
                <a:gd name="connsiteX4" fmla="*/ 439341 w 439340"/>
                <a:gd name="connsiteY4" fmla="*/ 126374 h 151316"/>
                <a:gd name="connsiteX5" fmla="*/ 219936 w 439340"/>
                <a:gd name="connsiteY5" fmla="*/ 0 h 151316"/>
                <a:gd name="connsiteX6" fmla="*/ 0 w 439340"/>
                <a:gd name="connsiteY6" fmla="*/ 125722 h 151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340" h="151316">
                  <a:moveTo>
                    <a:pt x="0" y="125722"/>
                  </a:moveTo>
                  <a:lnTo>
                    <a:pt x="40295" y="151317"/>
                  </a:lnTo>
                  <a:lnTo>
                    <a:pt x="219936" y="47301"/>
                  </a:lnTo>
                  <a:lnTo>
                    <a:pt x="398711" y="151317"/>
                  </a:lnTo>
                  <a:lnTo>
                    <a:pt x="439341" y="126374"/>
                  </a:lnTo>
                  <a:lnTo>
                    <a:pt x="219936" y="0"/>
                  </a:lnTo>
                  <a:lnTo>
                    <a:pt x="0" y="125722"/>
                  </a:lnTo>
                  <a:close/>
                </a:path>
              </a:pathLst>
            </a:custGeom>
            <a:solidFill>
              <a:srgbClr val="025BA1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6AE16E8-1828-D999-964A-C69F19A1C1D1}"/>
                </a:ext>
              </a:extLst>
            </p:cNvPr>
            <p:cNvSpPr/>
            <p:nvPr/>
          </p:nvSpPr>
          <p:spPr>
            <a:xfrm>
              <a:off x="4356524" y="2312440"/>
              <a:ext cx="439774" cy="379614"/>
            </a:xfrm>
            <a:custGeom>
              <a:avLst/>
              <a:gdLst>
                <a:gd name="connsiteX0" fmla="*/ 220370 w 439774"/>
                <a:gd name="connsiteY0" fmla="*/ 379614 h 379614"/>
                <a:gd name="connsiteX1" fmla="*/ 0 w 439774"/>
                <a:gd name="connsiteY1" fmla="*/ 252096 h 379614"/>
                <a:gd name="connsiteX2" fmla="*/ 0 w 439774"/>
                <a:gd name="connsiteY2" fmla="*/ 0 h 379614"/>
                <a:gd name="connsiteX3" fmla="*/ 40728 w 439774"/>
                <a:gd name="connsiteY3" fmla="*/ 25594 h 379614"/>
                <a:gd name="connsiteX4" fmla="*/ 40728 w 439774"/>
                <a:gd name="connsiteY4" fmla="*/ 227824 h 379614"/>
                <a:gd name="connsiteX5" fmla="*/ 220370 w 439774"/>
                <a:gd name="connsiteY5" fmla="*/ 330399 h 379614"/>
                <a:gd name="connsiteX6" fmla="*/ 399263 w 439774"/>
                <a:gd name="connsiteY6" fmla="*/ 227153 h 379614"/>
                <a:gd name="connsiteX7" fmla="*/ 399263 w 439774"/>
                <a:gd name="connsiteY7" fmla="*/ 25594 h 379614"/>
                <a:gd name="connsiteX8" fmla="*/ 439774 w 439774"/>
                <a:gd name="connsiteY8" fmla="*/ 651 h 379614"/>
                <a:gd name="connsiteX9" fmla="*/ 439774 w 439774"/>
                <a:gd name="connsiteY9" fmla="*/ 253399 h 379614"/>
                <a:gd name="connsiteX10" fmla="*/ 220370 w 439774"/>
                <a:gd name="connsiteY10" fmla="*/ 379614 h 37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774" h="379614">
                  <a:moveTo>
                    <a:pt x="220370" y="379614"/>
                  </a:moveTo>
                  <a:lnTo>
                    <a:pt x="0" y="252096"/>
                  </a:lnTo>
                  <a:lnTo>
                    <a:pt x="0" y="0"/>
                  </a:lnTo>
                  <a:lnTo>
                    <a:pt x="40728" y="25594"/>
                  </a:lnTo>
                  <a:lnTo>
                    <a:pt x="40728" y="227824"/>
                  </a:lnTo>
                  <a:lnTo>
                    <a:pt x="220370" y="330399"/>
                  </a:lnTo>
                  <a:lnTo>
                    <a:pt x="399263" y="227153"/>
                  </a:lnTo>
                  <a:lnTo>
                    <a:pt x="399263" y="25594"/>
                  </a:lnTo>
                  <a:lnTo>
                    <a:pt x="439774" y="651"/>
                  </a:lnTo>
                  <a:lnTo>
                    <a:pt x="439774" y="253399"/>
                  </a:lnTo>
                  <a:lnTo>
                    <a:pt x="220370" y="379614"/>
                  </a:lnTo>
                  <a:close/>
                </a:path>
              </a:pathLst>
            </a:custGeom>
            <a:solidFill>
              <a:srgbClr val="0078D4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F9AB0ED-5B42-E17B-2152-C0402C2B2C22}"/>
                </a:ext>
              </a:extLst>
            </p:cNvPr>
            <p:cNvSpPr/>
            <p:nvPr/>
          </p:nvSpPr>
          <p:spPr>
            <a:xfrm>
              <a:off x="4520067" y="2249214"/>
              <a:ext cx="208724" cy="216042"/>
            </a:xfrm>
            <a:custGeom>
              <a:avLst/>
              <a:gdLst>
                <a:gd name="connsiteX0" fmla="*/ 165337 w 208724"/>
                <a:gd name="connsiteY0" fmla="*/ 0 h 216042"/>
                <a:gd name="connsiteX1" fmla="*/ 0 w 208724"/>
                <a:gd name="connsiteY1" fmla="*/ 96418 h 216042"/>
                <a:gd name="connsiteX2" fmla="*/ 10542 w 208724"/>
                <a:gd name="connsiteY2" fmla="*/ 170360 h 216042"/>
                <a:gd name="connsiteX3" fmla="*/ 59999 w 208724"/>
                <a:gd name="connsiteY3" fmla="*/ 183838 h 216042"/>
                <a:gd name="connsiteX4" fmla="*/ 99151 w 208724"/>
                <a:gd name="connsiteY4" fmla="*/ 216043 h 216042"/>
                <a:gd name="connsiteX5" fmla="*/ 132648 w 208724"/>
                <a:gd name="connsiteY5" fmla="*/ 191455 h 216042"/>
                <a:gd name="connsiteX6" fmla="*/ 86639 w 208724"/>
                <a:gd name="connsiteY6" fmla="*/ 150212 h 216042"/>
                <a:gd name="connsiteX7" fmla="*/ 28157 w 208724"/>
                <a:gd name="connsiteY7" fmla="*/ 129867 h 216042"/>
                <a:gd name="connsiteX8" fmla="*/ 208725 w 208724"/>
                <a:gd name="connsiteY8" fmla="*/ 24983 h 216042"/>
                <a:gd name="connsiteX9" fmla="*/ 165376 w 208724"/>
                <a:gd name="connsiteY9" fmla="*/ 39 h 21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724" h="216042">
                  <a:moveTo>
                    <a:pt x="165337" y="0"/>
                  </a:moveTo>
                  <a:lnTo>
                    <a:pt x="0" y="96418"/>
                  </a:lnTo>
                  <a:lnTo>
                    <a:pt x="10542" y="170360"/>
                  </a:lnTo>
                  <a:cubicBezTo>
                    <a:pt x="27850" y="170934"/>
                    <a:pt x="44785" y="175550"/>
                    <a:pt x="59999" y="183838"/>
                  </a:cubicBezTo>
                  <a:cubicBezTo>
                    <a:pt x="84254" y="197454"/>
                    <a:pt x="96688" y="212175"/>
                    <a:pt x="99151" y="216043"/>
                  </a:cubicBezTo>
                  <a:lnTo>
                    <a:pt x="132648" y="191455"/>
                  </a:lnTo>
                  <a:cubicBezTo>
                    <a:pt x="132648" y="191455"/>
                    <a:pt x="111210" y="163177"/>
                    <a:pt x="86639" y="150212"/>
                  </a:cubicBezTo>
                  <a:cubicBezTo>
                    <a:pt x="62068" y="137247"/>
                    <a:pt x="48314" y="132649"/>
                    <a:pt x="28157" y="129867"/>
                  </a:cubicBezTo>
                  <a:lnTo>
                    <a:pt x="208725" y="24983"/>
                  </a:lnTo>
                  <a:lnTo>
                    <a:pt x="165376" y="39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252B34E-379F-84A6-A65E-DC17D10C9560}"/>
                </a:ext>
              </a:extLst>
            </p:cNvPr>
            <p:cNvSpPr/>
            <p:nvPr/>
          </p:nvSpPr>
          <p:spPr>
            <a:xfrm>
              <a:off x="4425231" y="2495844"/>
              <a:ext cx="208449" cy="133063"/>
            </a:xfrm>
            <a:custGeom>
              <a:avLst/>
              <a:gdLst>
                <a:gd name="connsiteX0" fmla="*/ 0 w 208449"/>
                <a:gd name="connsiteY0" fmla="*/ 108456 h 133063"/>
                <a:gd name="connsiteX1" fmla="*/ 188371 w 208449"/>
                <a:gd name="connsiteY1" fmla="*/ 0 h 133063"/>
                <a:gd name="connsiteX2" fmla="*/ 208449 w 208449"/>
                <a:gd name="connsiteY2" fmla="*/ 37139 h 133063"/>
                <a:gd name="connsiteX3" fmla="*/ 42541 w 208449"/>
                <a:gd name="connsiteY3" fmla="*/ 133063 h 133063"/>
                <a:gd name="connsiteX4" fmla="*/ 0 w 208449"/>
                <a:gd name="connsiteY4" fmla="*/ 108456 h 133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449" h="133063">
                  <a:moveTo>
                    <a:pt x="0" y="108456"/>
                  </a:moveTo>
                  <a:lnTo>
                    <a:pt x="188371" y="0"/>
                  </a:lnTo>
                  <a:lnTo>
                    <a:pt x="208449" y="37139"/>
                  </a:lnTo>
                  <a:lnTo>
                    <a:pt x="42541" y="133063"/>
                  </a:lnTo>
                  <a:lnTo>
                    <a:pt x="0" y="108456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B2234BF-4C12-C313-D54B-E070A3154BEF}"/>
                </a:ext>
              </a:extLst>
            </p:cNvPr>
            <p:cNvSpPr/>
            <p:nvPr/>
          </p:nvSpPr>
          <p:spPr>
            <a:xfrm>
              <a:off x="4438335" y="2335982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9377432-49AD-0100-EFE1-C6642977C429}"/>
                </a:ext>
              </a:extLst>
            </p:cNvPr>
            <p:cNvSpPr/>
            <p:nvPr/>
          </p:nvSpPr>
          <p:spPr>
            <a:xfrm>
              <a:off x="4612302" y="2439386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F4577501-20CE-ABFB-3A86-8B3270825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Dataverse to Power BI Choices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4EB9A1B-C2D9-20C8-AA6D-71AD4A3CBE7F}"/>
              </a:ext>
            </a:extLst>
          </p:cNvPr>
          <p:cNvCxnSpPr>
            <a:cxnSpLocks/>
          </p:cNvCxnSpPr>
          <p:nvPr/>
        </p:nvCxnSpPr>
        <p:spPr>
          <a:xfrm flipV="1">
            <a:off x="8478644" y="2866366"/>
            <a:ext cx="0" cy="2174886"/>
          </a:xfrm>
          <a:prstGeom prst="straightConnector1">
            <a:avLst/>
          </a:prstGeom>
          <a:ln w="781050" cmpd="tri"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aphic 8">
            <a:extLst>
              <a:ext uri="{FF2B5EF4-FFF2-40B4-BE49-F238E27FC236}">
                <a16:creationId xmlns:a16="http://schemas.microsoft.com/office/drawing/2014/main" id="{0011105B-83E8-948F-4826-C3144E865527}"/>
              </a:ext>
            </a:extLst>
          </p:cNvPr>
          <p:cNvGrpSpPr/>
          <p:nvPr/>
        </p:nvGrpSpPr>
        <p:grpSpPr>
          <a:xfrm>
            <a:off x="2273390" y="2185950"/>
            <a:ext cx="1334014" cy="1068600"/>
            <a:chOff x="1534629" y="2953882"/>
            <a:chExt cx="736133" cy="564832"/>
          </a:xfrm>
          <a:effectLst>
            <a:glow rad="63500">
              <a:schemeClr val="accent6">
                <a:satMod val="175000"/>
                <a:alpha val="40000"/>
              </a:schemeClr>
            </a:glow>
            <a:outerShdw blurRad="762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931A4D-CFA5-ADA9-008D-C0704F9A8D1D}"/>
                </a:ext>
              </a:extLst>
            </p:cNvPr>
            <p:cNvSpPr/>
            <p:nvPr/>
          </p:nvSpPr>
          <p:spPr>
            <a:xfrm>
              <a:off x="1534629" y="2953882"/>
              <a:ext cx="571188" cy="557534"/>
            </a:xfrm>
            <a:custGeom>
              <a:avLst/>
              <a:gdLst>
                <a:gd name="connsiteX0" fmla="*/ 303398 w 571188"/>
                <a:gd name="connsiteY0" fmla="*/ 394569 h 557534"/>
                <a:gd name="connsiteX1" fmla="*/ 543691 w 571188"/>
                <a:gd name="connsiteY1" fmla="*/ 342071 h 557534"/>
                <a:gd name="connsiteX2" fmla="*/ 483167 w 571188"/>
                <a:gd name="connsiteY2" fmla="*/ 59299 h 557534"/>
                <a:gd name="connsiteX3" fmla="*/ 106996 w 571188"/>
                <a:gd name="connsiteY3" fmla="*/ 81627 h 557534"/>
                <a:gd name="connsiteX4" fmla="*/ 30990 w 571188"/>
                <a:gd name="connsiteY4" fmla="*/ 486044 h 557534"/>
                <a:gd name="connsiteX5" fmla="*/ 31026 w 571188"/>
                <a:gd name="connsiteY5" fmla="*/ 486046 h 557534"/>
                <a:gd name="connsiteX6" fmla="*/ 80676 w 571188"/>
                <a:gd name="connsiteY6" fmla="*/ 541502 h 557534"/>
                <a:gd name="connsiteX7" fmla="*/ 243791 w 571188"/>
                <a:gd name="connsiteY7" fmla="*/ 497820 h 557534"/>
                <a:gd name="connsiteX8" fmla="*/ 243826 w 571188"/>
                <a:gd name="connsiteY8" fmla="*/ 497822 h 557534"/>
                <a:gd name="connsiteX9" fmla="*/ 303398 w 571188"/>
                <a:gd name="connsiteY9" fmla="*/ 394569 h 55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8" h="557534">
                  <a:moveTo>
                    <a:pt x="303398" y="394569"/>
                  </a:moveTo>
                  <a:cubicBezTo>
                    <a:pt x="403245" y="452255"/>
                    <a:pt x="492959" y="430002"/>
                    <a:pt x="543691" y="342071"/>
                  </a:cubicBezTo>
                  <a:cubicBezTo>
                    <a:pt x="594424" y="254140"/>
                    <a:pt x="575350" y="134238"/>
                    <a:pt x="483167" y="59299"/>
                  </a:cubicBezTo>
                  <a:cubicBezTo>
                    <a:pt x="381954" y="-22981"/>
                    <a:pt x="223699" y="-23349"/>
                    <a:pt x="106996" y="81627"/>
                  </a:cubicBezTo>
                  <a:cubicBezTo>
                    <a:pt x="2164" y="175925"/>
                    <a:pt x="-30632" y="342071"/>
                    <a:pt x="30990" y="486044"/>
                  </a:cubicBezTo>
                  <a:lnTo>
                    <a:pt x="31026" y="486046"/>
                  </a:lnTo>
                  <a:cubicBezTo>
                    <a:pt x="40888" y="508572"/>
                    <a:pt x="57760" y="528263"/>
                    <a:pt x="80676" y="541502"/>
                  </a:cubicBezTo>
                  <a:cubicBezTo>
                    <a:pt x="137780" y="574494"/>
                    <a:pt x="210793" y="554934"/>
                    <a:pt x="243791" y="497820"/>
                  </a:cubicBezTo>
                  <a:lnTo>
                    <a:pt x="243826" y="497822"/>
                  </a:lnTo>
                  <a:lnTo>
                    <a:pt x="303398" y="394569"/>
                  </a:lnTo>
                  <a:close/>
                </a:path>
              </a:pathLst>
            </a:custGeom>
            <a:solidFill>
              <a:srgbClr val="096738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535331D-A9FF-54CB-D4AB-67A4B4AADE28}"/>
                </a:ext>
              </a:extLst>
            </p:cNvPr>
            <p:cNvSpPr/>
            <p:nvPr/>
          </p:nvSpPr>
          <p:spPr>
            <a:xfrm>
              <a:off x="1699575" y="2961174"/>
              <a:ext cx="571187" cy="557540"/>
            </a:xfrm>
            <a:custGeom>
              <a:avLst/>
              <a:gdLst>
                <a:gd name="connsiteX0" fmla="*/ 540467 w 571187"/>
                <a:gd name="connsiteY0" fmla="*/ 72185 h 557540"/>
                <a:gd name="connsiteX1" fmla="*/ 540494 w 571187"/>
                <a:gd name="connsiteY1" fmla="*/ 72187 h 557540"/>
                <a:gd name="connsiteX2" fmla="*/ 464192 w 571187"/>
                <a:gd name="connsiteY2" fmla="*/ 475913 h 557540"/>
                <a:gd name="connsiteX3" fmla="*/ 88021 w 571187"/>
                <a:gd name="connsiteY3" fmla="*/ 498241 h 557540"/>
                <a:gd name="connsiteX4" fmla="*/ 27497 w 571187"/>
                <a:gd name="connsiteY4" fmla="*/ 215469 h 557540"/>
                <a:gd name="connsiteX5" fmla="*/ 267790 w 571187"/>
                <a:gd name="connsiteY5" fmla="*/ 162970 h 557540"/>
                <a:gd name="connsiteX6" fmla="*/ 327335 w 571187"/>
                <a:gd name="connsiteY6" fmla="*/ 59764 h 557540"/>
                <a:gd name="connsiteX7" fmla="*/ 327368 w 571187"/>
                <a:gd name="connsiteY7" fmla="*/ 59766 h 557540"/>
                <a:gd name="connsiteX8" fmla="*/ 490514 w 571187"/>
                <a:gd name="connsiteY8" fmla="*/ 16032 h 557540"/>
                <a:gd name="connsiteX9" fmla="*/ 540467 w 571187"/>
                <a:gd name="connsiteY9" fmla="*/ 72185 h 55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7" h="557540">
                  <a:moveTo>
                    <a:pt x="540467" y="72185"/>
                  </a:moveTo>
                  <a:lnTo>
                    <a:pt x="540494" y="72187"/>
                  </a:lnTo>
                  <a:cubicBezTo>
                    <a:pt x="601715" y="216000"/>
                    <a:pt x="568856" y="381766"/>
                    <a:pt x="464192" y="475913"/>
                  </a:cubicBezTo>
                  <a:cubicBezTo>
                    <a:pt x="347489" y="580890"/>
                    <a:pt x="189234" y="580521"/>
                    <a:pt x="88021" y="498241"/>
                  </a:cubicBezTo>
                  <a:cubicBezTo>
                    <a:pt x="-4162" y="423303"/>
                    <a:pt x="-23236" y="303401"/>
                    <a:pt x="27497" y="215469"/>
                  </a:cubicBezTo>
                  <a:cubicBezTo>
                    <a:pt x="78229" y="127538"/>
                    <a:pt x="167943" y="105284"/>
                    <a:pt x="267790" y="162970"/>
                  </a:cubicBezTo>
                  <a:lnTo>
                    <a:pt x="327335" y="59764"/>
                  </a:lnTo>
                  <a:lnTo>
                    <a:pt x="327368" y="59766"/>
                  </a:lnTo>
                  <a:cubicBezTo>
                    <a:pt x="360353" y="2611"/>
                    <a:pt x="433393" y="-16969"/>
                    <a:pt x="490514" y="16032"/>
                  </a:cubicBezTo>
                  <a:cubicBezTo>
                    <a:pt x="513666" y="29408"/>
                    <a:pt x="530650" y="49369"/>
                    <a:pt x="540467" y="72185"/>
                  </a:cubicBezTo>
                  <a:close/>
                </a:path>
              </a:pathLst>
            </a:custGeom>
            <a:solidFill>
              <a:srgbClr val="4ED06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9EBADB8-15A3-28CC-A350-BFF6C69F42F5}"/>
                </a:ext>
              </a:extLst>
            </p:cNvPr>
            <p:cNvSpPr/>
            <p:nvPr/>
          </p:nvSpPr>
          <p:spPr>
            <a:xfrm>
              <a:off x="1699604" y="3020954"/>
              <a:ext cx="406235" cy="430700"/>
            </a:xfrm>
            <a:custGeom>
              <a:avLst/>
              <a:gdLst>
                <a:gd name="connsiteX0" fmla="*/ 267790 w 406235"/>
                <a:gd name="connsiteY0" fmla="*/ 103196 h 430700"/>
                <a:gd name="connsiteX1" fmla="*/ 27497 w 406235"/>
                <a:gd name="connsiteY1" fmla="*/ 155695 h 430700"/>
                <a:gd name="connsiteX2" fmla="*/ 78906 w 406235"/>
                <a:gd name="connsiteY2" fmla="*/ 430700 h 430700"/>
                <a:gd name="connsiteX3" fmla="*/ 138445 w 406235"/>
                <a:gd name="connsiteY3" fmla="*/ 327504 h 430700"/>
                <a:gd name="connsiteX4" fmla="*/ 378739 w 406235"/>
                <a:gd name="connsiteY4" fmla="*/ 275005 h 430700"/>
                <a:gd name="connsiteX5" fmla="*/ 327330 w 406235"/>
                <a:gd name="connsiteY5" fmla="*/ 0 h 430700"/>
                <a:gd name="connsiteX6" fmla="*/ 267790 w 406235"/>
                <a:gd name="connsiteY6" fmla="*/ 103196 h 4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235" h="430700">
                  <a:moveTo>
                    <a:pt x="267790" y="103196"/>
                  </a:moveTo>
                  <a:cubicBezTo>
                    <a:pt x="167943" y="45510"/>
                    <a:pt x="78229" y="67764"/>
                    <a:pt x="27497" y="155695"/>
                  </a:cubicBezTo>
                  <a:cubicBezTo>
                    <a:pt x="-21518" y="240648"/>
                    <a:pt x="-5374" y="355443"/>
                    <a:pt x="78906" y="430700"/>
                  </a:cubicBezTo>
                  <a:lnTo>
                    <a:pt x="138445" y="327504"/>
                  </a:lnTo>
                  <a:cubicBezTo>
                    <a:pt x="238293" y="385190"/>
                    <a:pt x="328006" y="362937"/>
                    <a:pt x="378739" y="275005"/>
                  </a:cubicBezTo>
                  <a:cubicBezTo>
                    <a:pt x="427753" y="190052"/>
                    <a:pt x="411610" y="75258"/>
                    <a:pt x="327330" y="0"/>
                  </a:cubicBezTo>
                  <a:lnTo>
                    <a:pt x="267790" y="103196"/>
                  </a:lnTo>
                  <a:close/>
                </a:path>
              </a:pathLst>
            </a:custGeom>
            <a:solidFill>
              <a:srgbClr val="08814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E38BB0E-5A46-FF04-965A-4E5B594977B1}"/>
                </a:ext>
              </a:extLst>
            </p:cNvPr>
            <p:cNvSpPr/>
            <p:nvPr/>
          </p:nvSpPr>
          <p:spPr>
            <a:xfrm>
              <a:off x="1773304" y="3109853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69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5"/>
                    <a:pt x="-18376" y="126707"/>
                    <a:pt x="17359" y="64769"/>
                  </a:cubicBezTo>
                  <a:cubicBezTo>
                    <a:pt x="53095" y="2833"/>
                    <a:pt x="132239" y="-18389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5628902-1EEC-B991-70EA-D59744526E54}"/>
                </a:ext>
              </a:extLst>
            </p:cNvPr>
            <p:cNvSpPr/>
            <p:nvPr/>
          </p:nvSpPr>
          <p:spPr>
            <a:xfrm>
              <a:off x="1773304" y="312212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26F2C92-76A1-D5B2-8925-644A8638BAA8}"/>
                </a:ext>
              </a:extLst>
            </p:cNvPr>
            <p:cNvSpPr/>
            <p:nvPr/>
          </p:nvSpPr>
          <p:spPr>
            <a:xfrm>
              <a:off x="1773304" y="310678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6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66EB6E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pic>
        <p:nvPicPr>
          <p:cNvPr id="39" name="Picture 38" descr="Chart, bar chart">
            <a:extLst>
              <a:ext uri="{FF2B5EF4-FFF2-40B4-BE49-F238E27FC236}">
                <a16:creationId xmlns:a16="http://schemas.microsoft.com/office/drawing/2014/main" id="{954CD097-50DB-B988-01C0-5347EB53CB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7057" t="35039" r="62668" b="10494"/>
          <a:stretch/>
        </p:blipFill>
        <p:spPr>
          <a:xfrm>
            <a:off x="7748124" y="2087441"/>
            <a:ext cx="1379860" cy="1344401"/>
          </a:xfrm>
          <a:prstGeom prst="rect">
            <a:avLst/>
          </a:prstGeom>
        </p:spPr>
      </p:pic>
      <p:grpSp>
        <p:nvGrpSpPr>
          <p:cNvPr id="37" name="Graphic 148">
            <a:extLst>
              <a:ext uri="{FF2B5EF4-FFF2-40B4-BE49-F238E27FC236}">
                <a16:creationId xmlns:a16="http://schemas.microsoft.com/office/drawing/2014/main" id="{C2F9B2CA-C85F-E44E-C31C-7EF56DB633FD}"/>
              </a:ext>
            </a:extLst>
          </p:cNvPr>
          <p:cNvGrpSpPr/>
          <p:nvPr/>
        </p:nvGrpSpPr>
        <p:grpSpPr>
          <a:xfrm>
            <a:off x="8589734" y="2932978"/>
            <a:ext cx="350602" cy="461356"/>
            <a:chOff x="9459947" y="2751677"/>
            <a:chExt cx="563506" cy="766991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802C510-DC50-4FE4-A3FC-41306E5E0EF0}"/>
                </a:ext>
              </a:extLst>
            </p:cNvPr>
            <p:cNvSpPr/>
            <p:nvPr/>
          </p:nvSpPr>
          <p:spPr>
            <a:xfrm>
              <a:off x="9773007" y="2751677"/>
              <a:ext cx="250446" cy="751338"/>
            </a:xfrm>
            <a:custGeom>
              <a:avLst/>
              <a:gdLst>
                <a:gd name="connsiteX0" fmla="*/ 250446 w 250446"/>
                <a:gd name="connsiteY0" fmla="*/ 0 h 751338"/>
                <a:gd name="connsiteX1" fmla="*/ 250446 w 250446"/>
                <a:gd name="connsiteY1" fmla="*/ 751338 h 751338"/>
                <a:gd name="connsiteX2" fmla="*/ 0 w 250446"/>
                <a:gd name="connsiteY2" fmla="*/ 751338 h 751338"/>
                <a:gd name="connsiteX3" fmla="*/ 0 w 250446"/>
                <a:gd name="connsiteY3" fmla="*/ 0 h 751338"/>
                <a:gd name="connsiteX4" fmla="*/ 250446 w 250446"/>
                <a:gd name="connsiteY4" fmla="*/ 0 h 751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446" h="751338">
                  <a:moveTo>
                    <a:pt x="250446" y="0"/>
                  </a:moveTo>
                  <a:lnTo>
                    <a:pt x="250446" y="751338"/>
                  </a:lnTo>
                  <a:lnTo>
                    <a:pt x="0" y="751338"/>
                  </a:lnTo>
                  <a:lnTo>
                    <a:pt x="0" y="0"/>
                  </a:lnTo>
                  <a:lnTo>
                    <a:pt x="250446" y="0"/>
                  </a:lnTo>
                  <a:close/>
                </a:path>
              </a:pathLst>
            </a:custGeom>
            <a:solidFill>
              <a:srgbClr val="E6AD10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B1F1981-D844-1DA8-C1FA-BAB7D7C23A30}"/>
                </a:ext>
              </a:extLst>
            </p:cNvPr>
            <p:cNvSpPr/>
            <p:nvPr/>
          </p:nvSpPr>
          <p:spPr>
            <a:xfrm>
              <a:off x="9616476" y="2942643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9DBC491-88AB-293C-4293-484D7C4044C9}"/>
                </a:ext>
              </a:extLst>
            </p:cNvPr>
            <p:cNvSpPr/>
            <p:nvPr/>
          </p:nvSpPr>
          <p:spPr>
            <a:xfrm>
              <a:off x="9616476" y="2955165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18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D5CB68-BBD6-78D1-7281-E5507A19B7D3}"/>
                </a:ext>
              </a:extLst>
            </p:cNvPr>
            <p:cNvSpPr/>
            <p:nvPr/>
          </p:nvSpPr>
          <p:spPr>
            <a:xfrm>
              <a:off x="9616476" y="2939512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F6D751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D34B321-3054-7E77-9252-8748E0423468}"/>
                </a:ext>
              </a:extLst>
            </p:cNvPr>
            <p:cNvSpPr/>
            <p:nvPr/>
          </p:nvSpPr>
          <p:spPr>
            <a:xfrm>
              <a:off x="9459947" y="3127347"/>
              <a:ext cx="250446" cy="375669"/>
            </a:xfrm>
            <a:custGeom>
              <a:avLst/>
              <a:gdLst>
                <a:gd name="connsiteX0" fmla="*/ 0 w 250446"/>
                <a:gd name="connsiteY0" fmla="*/ 0 h 375669"/>
                <a:gd name="connsiteX1" fmla="*/ 0 w 250446"/>
                <a:gd name="connsiteY1" fmla="*/ 375669 h 375669"/>
                <a:gd name="connsiteX2" fmla="*/ 250446 w 250446"/>
                <a:gd name="connsiteY2" fmla="*/ 375669 h 375669"/>
                <a:gd name="connsiteX3" fmla="*/ 250446 w 250446"/>
                <a:gd name="connsiteY3" fmla="*/ 31306 h 375669"/>
                <a:gd name="connsiteX4" fmla="*/ 219140 w 250446"/>
                <a:gd name="connsiteY4" fmla="*/ 0 h 375669"/>
                <a:gd name="connsiteX5" fmla="*/ 0 w 250446"/>
                <a:gd name="connsiteY5" fmla="*/ 0 h 37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375669">
                  <a:moveTo>
                    <a:pt x="0" y="0"/>
                  </a:moveTo>
                  <a:lnTo>
                    <a:pt x="0" y="375669"/>
                  </a:lnTo>
                  <a:lnTo>
                    <a:pt x="250446" y="375669"/>
                  </a:lnTo>
                  <a:lnTo>
                    <a:pt x="250446" y="31306"/>
                  </a:lnTo>
                  <a:cubicBezTo>
                    <a:pt x="250446" y="14016"/>
                    <a:pt x="236430" y="0"/>
                    <a:pt x="2191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9E589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E1FCD56-DFCD-8115-3937-EDF2B57943B7}"/>
              </a:ext>
            </a:extLst>
          </p:cNvPr>
          <p:cNvSpPr txBox="1"/>
          <p:nvPr/>
        </p:nvSpPr>
        <p:spPr>
          <a:xfrm>
            <a:off x="7883419" y="2526549"/>
            <a:ext cx="112402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Report Design </a:t>
            </a:r>
            <a:b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Data Model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D6B24355-EB43-87E4-E9AA-2F6D26F7FFAB}"/>
              </a:ext>
            </a:extLst>
          </p:cNvPr>
          <p:cNvGrpSpPr/>
          <p:nvPr/>
        </p:nvGrpSpPr>
        <p:grpSpPr>
          <a:xfrm>
            <a:off x="7922102" y="3457480"/>
            <a:ext cx="1018233" cy="1653970"/>
            <a:chOff x="7922102" y="3457480"/>
            <a:chExt cx="1018233" cy="165397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0D4CC95-D749-92BD-FA97-7D69DF28AEAA}"/>
                </a:ext>
              </a:extLst>
            </p:cNvPr>
            <p:cNvGrpSpPr/>
            <p:nvPr/>
          </p:nvGrpSpPr>
          <p:grpSpPr>
            <a:xfrm>
              <a:off x="7922102" y="3990295"/>
              <a:ext cx="1018233" cy="1121155"/>
              <a:chOff x="7922102" y="3990295"/>
              <a:chExt cx="1018233" cy="1121155"/>
            </a:xfrm>
          </p:grpSpPr>
          <p:sp>
            <p:nvSpPr>
              <p:cNvPr id="10" name="Cylinder 9">
                <a:extLst>
                  <a:ext uri="{FF2B5EF4-FFF2-40B4-BE49-F238E27FC236}">
                    <a16:creationId xmlns:a16="http://schemas.microsoft.com/office/drawing/2014/main" id="{7D29C9F3-7215-FB6A-7965-047C88C8FC06}"/>
                  </a:ext>
                </a:extLst>
              </p:cNvPr>
              <p:cNvSpPr/>
              <p:nvPr/>
            </p:nvSpPr>
            <p:spPr>
              <a:xfrm>
                <a:off x="7922102" y="3990295"/>
                <a:ext cx="1018233" cy="1121155"/>
              </a:xfrm>
              <a:prstGeom prst="can">
                <a:avLst/>
              </a:prstGeom>
              <a:gradFill flip="none" rotWithShape="1">
                <a:gsLst>
                  <a:gs pos="0">
                    <a:schemeClr val="accent4">
                      <a:lumMod val="89000"/>
                    </a:schemeClr>
                  </a:gs>
                  <a:gs pos="23000">
                    <a:schemeClr val="accent4">
                      <a:lumMod val="89000"/>
                    </a:schemeClr>
                  </a:gs>
                  <a:gs pos="69000">
                    <a:schemeClr val="accent4">
                      <a:lumMod val="75000"/>
                    </a:schemeClr>
                  </a:gs>
                  <a:gs pos="97000">
                    <a:schemeClr val="accent4">
                      <a:lumMod val="70000"/>
                    </a:schemeClr>
                  </a:gs>
                </a:gsLst>
                <a:lin ang="10800000" scaled="1"/>
                <a:tileRect/>
              </a:gra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Vertipaq</a:t>
                </a:r>
                <a:endParaRPr 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algn="ctr"/>
                <a:endParaRPr lang="en-US" dirty="0"/>
              </a:p>
            </p:txBody>
          </p:sp>
          <p:grpSp>
            <p:nvGrpSpPr>
              <p:cNvPr id="11" name="Graphic 148">
                <a:extLst>
                  <a:ext uri="{FF2B5EF4-FFF2-40B4-BE49-F238E27FC236}">
                    <a16:creationId xmlns:a16="http://schemas.microsoft.com/office/drawing/2014/main" id="{BE023FE8-FD3B-4FC1-2B36-E88C4479EF42}"/>
                  </a:ext>
                </a:extLst>
              </p:cNvPr>
              <p:cNvGrpSpPr/>
              <p:nvPr/>
            </p:nvGrpSpPr>
            <p:grpSpPr>
              <a:xfrm>
                <a:off x="8519042" y="4604533"/>
                <a:ext cx="385235" cy="482641"/>
                <a:chOff x="9459947" y="2751678"/>
                <a:chExt cx="563503" cy="766990"/>
              </a:xfrm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5B7EC5A9-77B2-6002-6E86-C615FFA2ACA4}"/>
                    </a:ext>
                  </a:extLst>
                </p:cNvPr>
                <p:cNvSpPr/>
                <p:nvPr/>
              </p:nvSpPr>
              <p:spPr>
                <a:xfrm>
                  <a:off x="9773004" y="2751678"/>
                  <a:ext cx="250446" cy="751338"/>
                </a:xfrm>
                <a:custGeom>
                  <a:avLst/>
                  <a:gdLst>
                    <a:gd name="connsiteX0" fmla="*/ 250446 w 250446"/>
                    <a:gd name="connsiteY0" fmla="*/ 0 h 751338"/>
                    <a:gd name="connsiteX1" fmla="*/ 250446 w 250446"/>
                    <a:gd name="connsiteY1" fmla="*/ 751338 h 751338"/>
                    <a:gd name="connsiteX2" fmla="*/ 0 w 250446"/>
                    <a:gd name="connsiteY2" fmla="*/ 751338 h 751338"/>
                    <a:gd name="connsiteX3" fmla="*/ 0 w 250446"/>
                    <a:gd name="connsiteY3" fmla="*/ 0 h 751338"/>
                    <a:gd name="connsiteX4" fmla="*/ 250446 w 250446"/>
                    <a:gd name="connsiteY4" fmla="*/ 0 h 751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0446" h="751338">
                      <a:moveTo>
                        <a:pt x="250446" y="0"/>
                      </a:moveTo>
                      <a:lnTo>
                        <a:pt x="250446" y="751338"/>
                      </a:lnTo>
                      <a:lnTo>
                        <a:pt x="0" y="751338"/>
                      </a:lnTo>
                      <a:lnTo>
                        <a:pt x="0" y="0"/>
                      </a:lnTo>
                      <a:lnTo>
                        <a:pt x="250446" y="0"/>
                      </a:lnTo>
                      <a:close/>
                    </a:path>
                  </a:pathLst>
                </a:custGeom>
                <a:solidFill>
                  <a:srgbClr val="E6AD10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2F9CCD41-A477-5075-B436-7D27E426A8E8}"/>
                    </a:ext>
                  </a:extLst>
                </p:cNvPr>
                <p:cNvSpPr/>
                <p:nvPr/>
              </p:nvSpPr>
              <p:spPr>
                <a:xfrm>
                  <a:off x="9616476" y="2942643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6AB4F65D-3264-FA2E-7385-83562834D193}"/>
                    </a:ext>
                  </a:extLst>
                </p:cNvPr>
                <p:cNvSpPr/>
                <p:nvPr/>
              </p:nvSpPr>
              <p:spPr>
                <a:xfrm>
                  <a:off x="9616476" y="2955165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000000">
                    <a:alpha val="18000"/>
                  </a:srgbClr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E085BAF4-35FC-7BA6-8A62-7429E3130D98}"/>
                    </a:ext>
                  </a:extLst>
                </p:cNvPr>
                <p:cNvSpPr/>
                <p:nvPr/>
              </p:nvSpPr>
              <p:spPr>
                <a:xfrm>
                  <a:off x="9616476" y="2939512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F6D751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C29FEA3D-74B1-AC99-4F45-35B76CD0A87A}"/>
                    </a:ext>
                  </a:extLst>
                </p:cNvPr>
                <p:cNvSpPr/>
                <p:nvPr/>
              </p:nvSpPr>
              <p:spPr>
                <a:xfrm>
                  <a:off x="9459947" y="3127347"/>
                  <a:ext cx="250446" cy="375669"/>
                </a:xfrm>
                <a:custGeom>
                  <a:avLst/>
                  <a:gdLst>
                    <a:gd name="connsiteX0" fmla="*/ 0 w 250446"/>
                    <a:gd name="connsiteY0" fmla="*/ 0 h 375669"/>
                    <a:gd name="connsiteX1" fmla="*/ 0 w 250446"/>
                    <a:gd name="connsiteY1" fmla="*/ 375669 h 375669"/>
                    <a:gd name="connsiteX2" fmla="*/ 250446 w 250446"/>
                    <a:gd name="connsiteY2" fmla="*/ 375669 h 375669"/>
                    <a:gd name="connsiteX3" fmla="*/ 250446 w 250446"/>
                    <a:gd name="connsiteY3" fmla="*/ 31306 h 375669"/>
                    <a:gd name="connsiteX4" fmla="*/ 219140 w 250446"/>
                    <a:gd name="connsiteY4" fmla="*/ 0 h 375669"/>
                    <a:gd name="connsiteX5" fmla="*/ 0 w 250446"/>
                    <a:gd name="connsiteY5" fmla="*/ 0 h 375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375669">
                      <a:moveTo>
                        <a:pt x="0" y="0"/>
                      </a:moveTo>
                      <a:lnTo>
                        <a:pt x="0" y="375669"/>
                      </a:lnTo>
                      <a:lnTo>
                        <a:pt x="250446" y="375669"/>
                      </a:lnTo>
                      <a:lnTo>
                        <a:pt x="250446" y="31306"/>
                      </a:lnTo>
                      <a:cubicBezTo>
                        <a:pt x="250446" y="14016"/>
                        <a:pt x="236430" y="0"/>
                        <a:pt x="21914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9E589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 dirty="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422A8F4-101A-6D23-205E-F4A47D719F5D}"/>
                </a:ext>
              </a:extLst>
            </p:cNvPr>
            <p:cNvSpPr/>
            <p:nvPr/>
          </p:nvSpPr>
          <p:spPr>
            <a:xfrm>
              <a:off x="8348202" y="3457480"/>
              <a:ext cx="242520" cy="488255"/>
            </a:xfrm>
            <a:custGeom>
              <a:avLst/>
              <a:gdLst>
                <a:gd name="connsiteX0" fmla="*/ 0 w 242520"/>
                <a:gd name="connsiteY0" fmla="*/ 0 h 488255"/>
                <a:gd name="connsiteX1" fmla="*/ 242520 w 242520"/>
                <a:gd name="connsiteY1" fmla="*/ 0 h 488255"/>
                <a:gd name="connsiteX2" fmla="*/ 242520 w 242520"/>
                <a:gd name="connsiteY2" fmla="*/ 488255 h 488255"/>
                <a:gd name="connsiteX3" fmla="*/ 0 w 242520"/>
                <a:gd name="connsiteY3" fmla="*/ 488255 h 488255"/>
                <a:gd name="connsiteX4" fmla="*/ 0 w 242520"/>
                <a:gd name="connsiteY4" fmla="*/ 0 h 48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20" h="488255" extrusionOk="0">
                  <a:moveTo>
                    <a:pt x="0" y="0"/>
                  </a:moveTo>
                  <a:cubicBezTo>
                    <a:pt x="87356" y="-5647"/>
                    <a:pt x="133321" y="-9799"/>
                    <a:pt x="242520" y="0"/>
                  </a:cubicBezTo>
                  <a:cubicBezTo>
                    <a:pt x="246818" y="134864"/>
                    <a:pt x="230958" y="277002"/>
                    <a:pt x="242520" y="488255"/>
                  </a:cubicBezTo>
                  <a:cubicBezTo>
                    <a:pt x="129917" y="487276"/>
                    <a:pt x="53969" y="489369"/>
                    <a:pt x="0" y="488255"/>
                  </a:cubicBezTo>
                  <a:cubicBezTo>
                    <a:pt x="24150" y="244541"/>
                    <a:pt x="2624" y="234972"/>
                    <a:pt x="0" y="0"/>
                  </a:cubicBezTo>
                  <a:close/>
                </a:path>
              </a:pathLst>
            </a:custGeom>
            <a:noFill/>
            <a:ln w="104775">
              <a:solidFill>
                <a:schemeClr val="accent4"/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228684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48B742C-DB50-99A2-B7EB-D50C91A6B767}"/>
              </a:ext>
            </a:extLst>
          </p:cNvPr>
          <p:cNvCxnSpPr>
            <a:cxnSpLocks/>
          </p:cNvCxnSpPr>
          <p:nvPr/>
        </p:nvCxnSpPr>
        <p:spPr>
          <a:xfrm flipV="1">
            <a:off x="8478644" y="2866366"/>
            <a:ext cx="0" cy="2174886"/>
          </a:xfrm>
          <a:prstGeom prst="straightConnector1">
            <a:avLst/>
          </a:prstGeom>
          <a:ln w="781050" cmpd="tri"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EB4294-8833-A2A0-8012-6BE02846567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2737373" y="2597764"/>
            <a:ext cx="10722" cy="2134428"/>
          </a:xfrm>
          <a:prstGeom prst="straightConnector1">
            <a:avLst/>
          </a:prstGeom>
          <a:ln w="441325" cap="rnd">
            <a:prstDash val="solid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CF14EA34-7D10-23BE-2B9B-9C467EEF1C16}"/>
              </a:ext>
            </a:extLst>
          </p:cNvPr>
          <p:cNvCxnSpPr>
            <a:cxnSpLocks/>
          </p:cNvCxnSpPr>
          <p:nvPr/>
        </p:nvCxnSpPr>
        <p:spPr>
          <a:xfrm flipV="1">
            <a:off x="2794689" y="4720777"/>
            <a:ext cx="5708347" cy="11415"/>
          </a:xfrm>
          <a:prstGeom prst="straightConnector1">
            <a:avLst/>
          </a:prstGeom>
          <a:ln w="628650" cap="rnd">
            <a:round/>
            <a:headEnd w="med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75FA30B-A077-C35E-7ACD-49F9FEAD3FC0}"/>
              </a:ext>
            </a:extLst>
          </p:cNvPr>
          <p:cNvCxnSpPr>
            <a:cxnSpLocks/>
          </p:cNvCxnSpPr>
          <p:nvPr/>
        </p:nvCxnSpPr>
        <p:spPr>
          <a:xfrm>
            <a:off x="3258704" y="2747663"/>
            <a:ext cx="5050838" cy="47882"/>
          </a:xfrm>
          <a:prstGeom prst="straightConnector1">
            <a:avLst/>
          </a:prstGeom>
          <a:ln w="304800" cap="rnd">
            <a:round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B71DBBC-9AEF-A265-EE57-0AB3CD02734E}"/>
              </a:ext>
            </a:extLst>
          </p:cNvPr>
          <p:cNvSpPr txBox="1"/>
          <p:nvPr/>
        </p:nvSpPr>
        <p:spPr>
          <a:xfrm>
            <a:off x="4210590" y="2617715"/>
            <a:ext cx="3446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1) Direct Query using Dataverse Connector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387C4A7-979B-DBCE-4972-8391E284364F}"/>
              </a:ext>
            </a:extLst>
          </p:cNvPr>
          <p:cNvCxnSpPr>
            <a:cxnSpLocks/>
          </p:cNvCxnSpPr>
          <p:nvPr/>
        </p:nvCxnSpPr>
        <p:spPr>
          <a:xfrm>
            <a:off x="3349309" y="2652890"/>
            <a:ext cx="4705843" cy="1771525"/>
          </a:xfrm>
          <a:prstGeom prst="straightConnector1">
            <a:avLst/>
          </a:prstGeom>
          <a:ln w="304800" cap="rnd">
            <a:round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1878BEC-7CAE-0426-0E71-7E1BFB1EE524}"/>
              </a:ext>
            </a:extLst>
          </p:cNvPr>
          <p:cNvSpPr txBox="1"/>
          <p:nvPr/>
        </p:nvSpPr>
        <p:spPr>
          <a:xfrm rot="1255635">
            <a:off x="3924495" y="3441570"/>
            <a:ext cx="38430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2) Import mode using Dataverse Connector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C6BEB2-A0FB-49B2-0F89-C3F1872231F9}"/>
              </a:ext>
            </a:extLst>
          </p:cNvPr>
          <p:cNvSpPr txBox="1"/>
          <p:nvPr/>
        </p:nvSpPr>
        <p:spPr>
          <a:xfrm>
            <a:off x="3762844" y="4558013"/>
            <a:ext cx="3730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3) Import from Synapse Analytics SQL</a:t>
            </a:r>
          </a:p>
        </p:txBody>
      </p:sp>
      <p:grpSp>
        <p:nvGrpSpPr>
          <p:cNvPr id="13" name="Graphic 122">
            <a:extLst>
              <a:ext uri="{FF2B5EF4-FFF2-40B4-BE49-F238E27FC236}">
                <a16:creationId xmlns:a16="http://schemas.microsoft.com/office/drawing/2014/main" id="{2804C8CE-C88A-4BDC-D814-E509BFC64563}"/>
              </a:ext>
            </a:extLst>
          </p:cNvPr>
          <p:cNvGrpSpPr/>
          <p:nvPr/>
        </p:nvGrpSpPr>
        <p:grpSpPr>
          <a:xfrm>
            <a:off x="2416868" y="3990296"/>
            <a:ext cx="1238967" cy="1216447"/>
            <a:chOff x="4356524" y="2186718"/>
            <a:chExt cx="439774" cy="505336"/>
          </a:xfr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6A4772-720F-360E-66A1-8800A2F1EBB9}"/>
                </a:ext>
              </a:extLst>
            </p:cNvPr>
            <p:cNvSpPr/>
            <p:nvPr/>
          </p:nvSpPr>
          <p:spPr>
            <a:xfrm>
              <a:off x="4356957" y="2186718"/>
              <a:ext cx="439340" cy="151316"/>
            </a:xfrm>
            <a:custGeom>
              <a:avLst/>
              <a:gdLst>
                <a:gd name="connsiteX0" fmla="*/ 0 w 439340"/>
                <a:gd name="connsiteY0" fmla="*/ 125722 h 151316"/>
                <a:gd name="connsiteX1" fmla="*/ 40295 w 439340"/>
                <a:gd name="connsiteY1" fmla="*/ 151317 h 151316"/>
                <a:gd name="connsiteX2" fmla="*/ 219936 w 439340"/>
                <a:gd name="connsiteY2" fmla="*/ 47301 h 151316"/>
                <a:gd name="connsiteX3" fmla="*/ 398711 w 439340"/>
                <a:gd name="connsiteY3" fmla="*/ 151317 h 151316"/>
                <a:gd name="connsiteX4" fmla="*/ 439341 w 439340"/>
                <a:gd name="connsiteY4" fmla="*/ 126374 h 151316"/>
                <a:gd name="connsiteX5" fmla="*/ 219936 w 439340"/>
                <a:gd name="connsiteY5" fmla="*/ 0 h 151316"/>
                <a:gd name="connsiteX6" fmla="*/ 0 w 439340"/>
                <a:gd name="connsiteY6" fmla="*/ 125722 h 151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340" h="151316">
                  <a:moveTo>
                    <a:pt x="0" y="125722"/>
                  </a:moveTo>
                  <a:lnTo>
                    <a:pt x="40295" y="151317"/>
                  </a:lnTo>
                  <a:lnTo>
                    <a:pt x="219936" y="47301"/>
                  </a:lnTo>
                  <a:lnTo>
                    <a:pt x="398711" y="151317"/>
                  </a:lnTo>
                  <a:lnTo>
                    <a:pt x="439341" y="126374"/>
                  </a:lnTo>
                  <a:lnTo>
                    <a:pt x="219936" y="0"/>
                  </a:lnTo>
                  <a:lnTo>
                    <a:pt x="0" y="125722"/>
                  </a:lnTo>
                  <a:close/>
                </a:path>
              </a:pathLst>
            </a:custGeom>
            <a:solidFill>
              <a:srgbClr val="025BA1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6AE16E8-1828-D999-964A-C69F19A1C1D1}"/>
                </a:ext>
              </a:extLst>
            </p:cNvPr>
            <p:cNvSpPr/>
            <p:nvPr/>
          </p:nvSpPr>
          <p:spPr>
            <a:xfrm>
              <a:off x="4356524" y="2312440"/>
              <a:ext cx="439774" cy="379614"/>
            </a:xfrm>
            <a:custGeom>
              <a:avLst/>
              <a:gdLst>
                <a:gd name="connsiteX0" fmla="*/ 220370 w 439774"/>
                <a:gd name="connsiteY0" fmla="*/ 379614 h 379614"/>
                <a:gd name="connsiteX1" fmla="*/ 0 w 439774"/>
                <a:gd name="connsiteY1" fmla="*/ 252096 h 379614"/>
                <a:gd name="connsiteX2" fmla="*/ 0 w 439774"/>
                <a:gd name="connsiteY2" fmla="*/ 0 h 379614"/>
                <a:gd name="connsiteX3" fmla="*/ 40728 w 439774"/>
                <a:gd name="connsiteY3" fmla="*/ 25594 h 379614"/>
                <a:gd name="connsiteX4" fmla="*/ 40728 w 439774"/>
                <a:gd name="connsiteY4" fmla="*/ 227824 h 379614"/>
                <a:gd name="connsiteX5" fmla="*/ 220370 w 439774"/>
                <a:gd name="connsiteY5" fmla="*/ 330399 h 379614"/>
                <a:gd name="connsiteX6" fmla="*/ 399263 w 439774"/>
                <a:gd name="connsiteY6" fmla="*/ 227153 h 379614"/>
                <a:gd name="connsiteX7" fmla="*/ 399263 w 439774"/>
                <a:gd name="connsiteY7" fmla="*/ 25594 h 379614"/>
                <a:gd name="connsiteX8" fmla="*/ 439774 w 439774"/>
                <a:gd name="connsiteY8" fmla="*/ 651 h 379614"/>
                <a:gd name="connsiteX9" fmla="*/ 439774 w 439774"/>
                <a:gd name="connsiteY9" fmla="*/ 253399 h 379614"/>
                <a:gd name="connsiteX10" fmla="*/ 220370 w 439774"/>
                <a:gd name="connsiteY10" fmla="*/ 379614 h 37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774" h="379614">
                  <a:moveTo>
                    <a:pt x="220370" y="379614"/>
                  </a:moveTo>
                  <a:lnTo>
                    <a:pt x="0" y="252096"/>
                  </a:lnTo>
                  <a:lnTo>
                    <a:pt x="0" y="0"/>
                  </a:lnTo>
                  <a:lnTo>
                    <a:pt x="40728" y="25594"/>
                  </a:lnTo>
                  <a:lnTo>
                    <a:pt x="40728" y="227824"/>
                  </a:lnTo>
                  <a:lnTo>
                    <a:pt x="220370" y="330399"/>
                  </a:lnTo>
                  <a:lnTo>
                    <a:pt x="399263" y="227153"/>
                  </a:lnTo>
                  <a:lnTo>
                    <a:pt x="399263" y="25594"/>
                  </a:lnTo>
                  <a:lnTo>
                    <a:pt x="439774" y="651"/>
                  </a:lnTo>
                  <a:lnTo>
                    <a:pt x="439774" y="253399"/>
                  </a:lnTo>
                  <a:lnTo>
                    <a:pt x="220370" y="379614"/>
                  </a:lnTo>
                  <a:close/>
                </a:path>
              </a:pathLst>
            </a:custGeom>
            <a:solidFill>
              <a:srgbClr val="0078D4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F9AB0ED-5B42-E17B-2152-C0402C2B2C22}"/>
                </a:ext>
              </a:extLst>
            </p:cNvPr>
            <p:cNvSpPr/>
            <p:nvPr/>
          </p:nvSpPr>
          <p:spPr>
            <a:xfrm>
              <a:off x="4520067" y="2249214"/>
              <a:ext cx="208724" cy="216042"/>
            </a:xfrm>
            <a:custGeom>
              <a:avLst/>
              <a:gdLst>
                <a:gd name="connsiteX0" fmla="*/ 165337 w 208724"/>
                <a:gd name="connsiteY0" fmla="*/ 0 h 216042"/>
                <a:gd name="connsiteX1" fmla="*/ 0 w 208724"/>
                <a:gd name="connsiteY1" fmla="*/ 96418 h 216042"/>
                <a:gd name="connsiteX2" fmla="*/ 10542 w 208724"/>
                <a:gd name="connsiteY2" fmla="*/ 170360 h 216042"/>
                <a:gd name="connsiteX3" fmla="*/ 59999 w 208724"/>
                <a:gd name="connsiteY3" fmla="*/ 183838 h 216042"/>
                <a:gd name="connsiteX4" fmla="*/ 99151 w 208724"/>
                <a:gd name="connsiteY4" fmla="*/ 216043 h 216042"/>
                <a:gd name="connsiteX5" fmla="*/ 132648 w 208724"/>
                <a:gd name="connsiteY5" fmla="*/ 191455 h 216042"/>
                <a:gd name="connsiteX6" fmla="*/ 86639 w 208724"/>
                <a:gd name="connsiteY6" fmla="*/ 150212 h 216042"/>
                <a:gd name="connsiteX7" fmla="*/ 28157 w 208724"/>
                <a:gd name="connsiteY7" fmla="*/ 129867 h 216042"/>
                <a:gd name="connsiteX8" fmla="*/ 208725 w 208724"/>
                <a:gd name="connsiteY8" fmla="*/ 24983 h 216042"/>
                <a:gd name="connsiteX9" fmla="*/ 165376 w 208724"/>
                <a:gd name="connsiteY9" fmla="*/ 39 h 21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724" h="216042">
                  <a:moveTo>
                    <a:pt x="165337" y="0"/>
                  </a:moveTo>
                  <a:lnTo>
                    <a:pt x="0" y="96418"/>
                  </a:lnTo>
                  <a:lnTo>
                    <a:pt x="10542" y="170360"/>
                  </a:lnTo>
                  <a:cubicBezTo>
                    <a:pt x="27850" y="170934"/>
                    <a:pt x="44785" y="175550"/>
                    <a:pt x="59999" y="183838"/>
                  </a:cubicBezTo>
                  <a:cubicBezTo>
                    <a:pt x="84254" y="197454"/>
                    <a:pt x="96688" y="212175"/>
                    <a:pt x="99151" y="216043"/>
                  </a:cubicBezTo>
                  <a:lnTo>
                    <a:pt x="132648" y="191455"/>
                  </a:lnTo>
                  <a:cubicBezTo>
                    <a:pt x="132648" y="191455"/>
                    <a:pt x="111210" y="163177"/>
                    <a:pt x="86639" y="150212"/>
                  </a:cubicBezTo>
                  <a:cubicBezTo>
                    <a:pt x="62068" y="137247"/>
                    <a:pt x="48314" y="132649"/>
                    <a:pt x="28157" y="129867"/>
                  </a:cubicBezTo>
                  <a:lnTo>
                    <a:pt x="208725" y="24983"/>
                  </a:lnTo>
                  <a:lnTo>
                    <a:pt x="165376" y="39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252B34E-379F-84A6-A65E-DC17D10C9560}"/>
                </a:ext>
              </a:extLst>
            </p:cNvPr>
            <p:cNvSpPr/>
            <p:nvPr/>
          </p:nvSpPr>
          <p:spPr>
            <a:xfrm>
              <a:off x="4425231" y="2495844"/>
              <a:ext cx="208449" cy="133063"/>
            </a:xfrm>
            <a:custGeom>
              <a:avLst/>
              <a:gdLst>
                <a:gd name="connsiteX0" fmla="*/ 0 w 208449"/>
                <a:gd name="connsiteY0" fmla="*/ 108456 h 133063"/>
                <a:gd name="connsiteX1" fmla="*/ 188371 w 208449"/>
                <a:gd name="connsiteY1" fmla="*/ 0 h 133063"/>
                <a:gd name="connsiteX2" fmla="*/ 208449 w 208449"/>
                <a:gd name="connsiteY2" fmla="*/ 37139 h 133063"/>
                <a:gd name="connsiteX3" fmla="*/ 42541 w 208449"/>
                <a:gd name="connsiteY3" fmla="*/ 133063 h 133063"/>
                <a:gd name="connsiteX4" fmla="*/ 0 w 208449"/>
                <a:gd name="connsiteY4" fmla="*/ 108456 h 133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449" h="133063">
                  <a:moveTo>
                    <a:pt x="0" y="108456"/>
                  </a:moveTo>
                  <a:lnTo>
                    <a:pt x="188371" y="0"/>
                  </a:lnTo>
                  <a:lnTo>
                    <a:pt x="208449" y="37139"/>
                  </a:lnTo>
                  <a:lnTo>
                    <a:pt x="42541" y="133063"/>
                  </a:lnTo>
                  <a:lnTo>
                    <a:pt x="0" y="108456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B2234BF-4C12-C313-D54B-E070A3154BEF}"/>
                </a:ext>
              </a:extLst>
            </p:cNvPr>
            <p:cNvSpPr/>
            <p:nvPr/>
          </p:nvSpPr>
          <p:spPr>
            <a:xfrm>
              <a:off x="4438335" y="2335982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9377432-49AD-0100-EFE1-C6642977C429}"/>
                </a:ext>
              </a:extLst>
            </p:cNvPr>
            <p:cNvSpPr/>
            <p:nvPr/>
          </p:nvSpPr>
          <p:spPr>
            <a:xfrm>
              <a:off x="4612302" y="2439386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F4577501-20CE-ABFB-3A86-8B3270825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Dataverse to Power BI Choices</a:t>
            </a:r>
          </a:p>
        </p:txBody>
      </p:sp>
      <p:grpSp>
        <p:nvGrpSpPr>
          <p:cNvPr id="20" name="Graphic 8">
            <a:extLst>
              <a:ext uri="{FF2B5EF4-FFF2-40B4-BE49-F238E27FC236}">
                <a16:creationId xmlns:a16="http://schemas.microsoft.com/office/drawing/2014/main" id="{0011105B-83E8-948F-4826-C3144E865527}"/>
              </a:ext>
            </a:extLst>
          </p:cNvPr>
          <p:cNvGrpSpPr/>
          <p:nvPr/>
        </p:nvGrpSpPr>
        <p:grpSpPr>
          <a:xfrm>
            <a:off x="2273390" y="2185950"/>
            <a:ext cx="1334014" cy="1068600"/>
            <a:chOff x="1534629" y="2953882"/>
            <a:chExt cx="736133" cy="564832"/>
          </a:xfrm>
          <a:effectLst>
            <a:glow rad="63500">
              <a:schemeClr val="accent6">
                <a:satMod val="175000"/>
                <a:alpha val="40000"/>
              </a:schemeClr>
            </a:glow>
            <a:outerShdw blurRad="762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931A4D-CFA5-ADA9-008D-C0704F9A8D1D}"/>
                </a:ext>
              </a:extLst>
            </p:cNvPr>
            <p:cNvSpPr/>
            <p:nvPr/>
          </p:nvSpPr>
          <p:spPr>
            <a:xfrm>
              <a:off x="1534629" y="2953882"/>
              <a:ext cx="571188" cy="557534"/>
            </a:xfrm>
            <a:custGeom>
              <a:avLst/>
              <a:gdLst>
                <a:gd name="connsiteX0" fmla="*/ 303398 w 571188"/>
                <a:gd name="connsiteY0" fmla="*/ 394569 h 557534"/>
                <a:gd name="connsiteX1" fmla="*/ 543691 w 571188"/>
                <a:gd name="connsiteY1" fmla="*/ 342071 h 557534"/>
                <a:gd name="connsiteX2" fmla="*/ 483167 w 571188"/>
                <a:gd name="connsiteY2" fmla="*/ 59299 h 557534"/>
                <a:gd name="connsiteX3" fmla="*/ 106996 w 571188"/>
                <a:gd name="connsiteY3" fmla="*/ 81627 h 557534"/>
                <a:gd name="connsiteX4" fmla="*/ 30990 w 571188"/>
                <a:gd name="connsiteY4" fmla="*/ 486044 h 557534"/>
                <a:gd name="connsiteX5" fmla="*/ 31026 w 571188"/>
                <a:gd name="connsiteY5" fmla="*/ 486046 h 557534"/>
                <a:gd name="connsiteX6" fmla="*/ 80676 w 571188"/>
                <a:gd name="connsiteY6" fmla="*/ 541502 h 557534"/>
                <a:gd name="connsiteX7" fmla="*/ 243791 w 571188"/>
                <a:gd name="connsiteY7" fmla="*/ 497820 h 557534"/>
                <a:gd name="connsiteX8" fmla="*/ 243826 w 571188"/>
                <a:gd name="connsiteY8" fmla="*/ 497822 h 557534"/>
                <a:gd name="connsiteX9" fmla="*/ 303398 w 571188"/>
                <a:gd name="connsiteY9" fmla="*/ 394569 h 55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8" h="557534">
                  <a:moveTo>
                    <a:pt x="303398" y="394569"/>
                  </a:moveTo>
                  <a:cubicBezTo>
                    <a:pt x="403245" y="452255"/>
                    <a:pt x="492959" y="430002"/>
                    <a:pt x="543691" y="342071"/>
                  </a:cubicBezTo>
                  <a:cubicBezTo>
                    <a:pt x="594424" y="254140"/>
                    <a:pt x="575350" y="134238"/>
                    <a:pt x="483167" y="59299"/>
                  </a:cubicBezTo>
                  <a:cubicBezTo>
                    <a:pt x="381954" y="-22981"/>
                    <a:pt x="223699" y="-23349"/>
                    <a:pt x="106996" y="81627"/>
                  </a:cubicBezTo>
                  <a:cubicBezTo>
                    <a:pt x="2164" y="175925"/>
                    <a:pt x="-30632" y="342071"/>
                    <a:pt x="30990" y="486044"/>
                  </a:cubicBezTo>
                  <a:lnTo>
                    <a:pt x="31026" y="486046"/>
                  </a:lnTo>
                  <a:cubicBezTo>
                    <a:pt x="40888" y="508572"/>
                    <a:pt x="57760" y="528263"/>
                    <a:pt x="80676" y="541502"/>
                  </a:cubicBezTo>
                  <a:cubicBezTo>
                    <a:pt x="137780" y="574494"/>
                    <a:pt x="210793" y="554934"/>
                    <a:pt x="243791" y="497820"/>
                  </a:cubicBezTo>
                  <a:lnTo>
                    <a:pt x="243826" y="497822"/>
                  </a:lnTo>
                  <a:lnTo>
                    <a:pt x="303398" y="394569"/>
                  </a:lnTo>
                  <a:close/>
                </a:path>
              </a:pathLst>
            </a:custGeom>
            <a:solidFill>
              <a:srgbClr val="096738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535331D-A9FF-54CB-D4AB-67A4B4AADE28}"/>
                </a:ext>
              </a:extLst>
            </p:cNvPr>
            <p:cNvSpPr/>
            <p:nvPr/>
          </p:nvSpPr>
          <p:spPr>
            <a:xfrm>
              <a:off x="1699575" y="2961174"/>
              <a:ext cx="571187" cy="557540"/>
            </a:xfrm>
            <a:custGeom>
              <a:avLst/>
              <a:gdLst>
                <a:gd name="connsiteX0" fmla="*/ 540467 w 571187"/>
                <a:gd name="connsiteY0" fmla="*/ 72185 h 557540"/>
                <a:gd name="connsiteX1" fmla="*/ 540494 w 571187"/>
                <a:gd name="connsiteY1" fmla="*/ 72187 h 557540"/>
                <a:gd name="connsiteX2" fmla="*/ 464192 w 571187"/>
                <a:gd name="connsiteY2" fmla="*/ 475913 h 557540"/>
                <a:gd name="connsiteX3" fmla="*/ 88021 w 571187"/>
                <a:gd name="connsiteY3" fmla="*/ 498241 h 557540"/>
                <a:gd name="connsiteX4" fmla="*/ 27497 w 571187"/>
                <a:gd name="connsiteY4" fmla="*/ 215469 h 557540"/>
                <a:gd name="connsiteX5" fmla="*/ 267790 w 571187"/>
                <a:gd name="connsiteY5" fmla="*/ 162970 h 557540"/>
                <a:gd name="connsiteX6" fmla="*/ 327335 w 571187"/>
                <a:gd name="connsiteY6" fmla="*/ 59764 h 557540"/>
                <a:gd name="connsiteX7" fmla="*/ 327368 w 571187"/>
                <a:gd name="connsiteY7" fmla="*/ 59766 h 557540"/>
                <a:gd name="connsiteX8" fmla="*/ 490514 w 571187"/>
                <a:gd name="connsiteY8" fmla="*/ 16032 h 557540"/>
                <a:gd name="connsiteX9" fmla="*/ 540467 w 571187"/>
                <a:gd name="connsiteY9" fmla="*/ 72185 h 55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7" h="557540">
                  <a:moveTo>
                    <a:pt x="540467" y="72185"/>
                  </a:moveTo>
                  <a:lnTo>
                    <a:pt x="540494" y="72187"/>
                  </a:lnTo>
                  <a:cubicBezTo>
                    <a:pt x="601715" y="216000"/>
                    <a:pt x="568856" y="381766"/>
                    <a:pt x="464192" y="475913"/>
                  </a:cubicBezTo>
                  <a:cubicBezTo>
                    <a:pt x="347489" y="580890"/>
                    <a:pt x="189234" y="580521"/>
                    <a:pt x="88021" y="498241"/>
                  </a:cubicBezTo>
                  <a:cubicBezTo>
                    <a:pt x="-4162" y="423303"/>
                    <a:pt x="-23236" y="303401"/>
                    <a:pt x="27497" y="215469"/>
                  </a:cubicBezTo>
                  <a:cubicBezTo>
                    <a:pt x="78229" y="127538"/>
                    <a:pt x="167943" y="105284"/>
                    <a:pt x="267790" y="162970"/>
                  </a:cubicBezTo>
                  <a:lnTo>
                    <a:pt x="327335" y="59764"/>
                  </a:lnTo>
                  <a:lnTo>
                    <a:pt x="327368" y="59766"/>
                  </a:lnTo>
                  <a:cubicBezTo>
                    <a:pt x="360353" y="2611"/>
                    <a:pt x="433393" y="-16969"/>
                    <a:pt x="490514" y="16032"/>
                  </a:cubicBezTo>
                  <a:cubicBezTo>
                    <a:pt x="513666" y="29408"/>
                    <a:pt x="530650" y="49369"/>
                    <a:pt x="540467" y="72185"/>
                  </a:cubicBezTo>
                  <a:close/>
                </a:path>
              </a:pathLst>
            </a:custGeom>
            <a:solidFill>
              <a:srgbClr val="4ED06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9EBADB8-15A3-28CC-A350-BFF6C69F42F5}"/>
                </a:ext>
              </a:extLst>
            </p:cNvPr>
            <p:cNvSpPr/>
            <p:nvPr/>
          </p:nvSpPr>
          <p:spPr>
            <a:xfrm>
              <a:off x="1699604" y="3020954"/>
              <a:ext cx="406235" cy="430700"/>
            </a:xfrm>
            <a:custGeom>
              <a:avLst/>
              <a:gdLst>
                <a:gd name="connsiteX0" fmla="*/ 267790 w 406235"/>
                <a:gd name="connsiteY0" fmla="*/ 103196 h 430700"/>
                <a:gd name="connsiteX1" fmla="*/ 27497 w 406235"/>
                <a:gd name="connsiteY1" fmla="*/ 155695 h 430700"/>
                <a:gd name="connsiteX2" fmla="*/ 78906 w 406235"/>
                <a:gd name="connsiteY2" fmla="*/ 430700 h 430700"/>
                <a:gd name="connsiteX3" fmla="*/ 138445 w 406235"/>
                <a:gd name="connsiteY3" fmla="*/ 327504 h 430700"/>
                <a:gd name="connsiteX4" fmla="*/ 378739 w 406235"/>
                <a:gd name="connsiteY4" fmla="*/ 275005 h 430700"/>
                <a:gd name="connsiteX5" fmla="*/ 327330 w 406235"/>
                <a:gd name="connsiteY5" fmla="*/ 0 h 430700"/>
                <a:gd name="connsiteX6" fmla="*/ 267790 w 406235"/>
                <a:gd name="connsiteY6" fmla="*/ 103196 h 4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235" h="430700">
                  <a:moveTo>
                    <a:pt x="267790" y="103196"/>
                  </a:moveTo>
                  <a:cubicBezTo>
                    <a:pt x="167943" y="45510"/>
                    <a:pt x="78229" y="67764"/>
                    <a:pt x="27497" y="155695"/>
                  </a:cubicBezTo>
                  <a:cubicBezTo>
                    <a:pt x="-21518" y="240648"/>
                    <a:pt x="-5374" y="355443"/>
                    <a:pt x="78906" y="430700"/>
                  </a:cubicBezTo>
                  <a:lnTo>
                    <a:pt x="138445" y="327504"/>
                  </a:lnTo>
                  <a:cubicBezTo>
                    <a:pt x="238293" y="385190"/>
                    <a:pt x="328006" y="362937"/>
                    <a:pt x="378739" y="275005"/>
                  </a:cubicBezTo>
                  <a:cubicBezTo>
                    <a:pt x="427753" y="190052"/>
                    <a:pt x="411610" y="75258"/>
                    <a:pt x="327330" y="0"/>
                  </a:cubicBezTo>
                  <a:lnTo>
                    <a:pt x="267790" y="103196"/>
                  </a:lnTo>
                  <a:close/>
                </a:path>
              </a:pathLst>
            </a:custGeom>
            <a:solidFill>
              <a:srgbClr val="08814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E38BB0E-5A46-FF04-965A-4E5B594977B1}"/>
                </a:ext>
              </a:extLst>
            </p:cNvPr>
            <p:cNvSpPr/>
            <p:nvPr/>
          </p:nvSpPr>
          <p:spPr>
            <a:xfrm>
              <a:off x="1773304" y="3109853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69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5"/>
                    <a:pt x="-18376" y="126707"/>
                    <a:pt x="17359" y="64769"/>
                  </a:cubicBezTo>
                  <a:cubicBezTo>
                    <a:pt x="53095" y="2833"/>
                    <a:pt x="132239" y="-18389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5628902-1EEC-B991-70EA-D59744526E54}"/>
                </a:ext>
              </a:extLst>
            </p:cNvPr>
            <p:cNvSpPr/>
            <p:nvPr/>
          </p:nvSpPr>
          <p:spPr>
            <a:xfrm>
              <a:off x="1773304" y="312212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26F2C92-76A1-D5B2-8925-644A8638BAA8}"/>
                </a:ext>
              </a:extLst>
            </p:cNvPr>
            <p:cNvSpPr/>
            <p:nvPr/>
          </p:nvSpPr>
          <p:spPr>
            <a:xfrm>
              <a:off x="1773304" y="310678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6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66EB6E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pic>
        <p:nvPicPr>
          <p:cNvPr id="39" name="Picture 38" descr="Chart, bar chart">
            <a:extLst>
              <a:ext uri="{FF2B5EF4-FFF2-40B4-BE49-F238E27FC236}">
                <a16:creationId xmlns:a16="http://schemas.microsoft.com/office/drawing/2014/main" id="{954CD097-50DB-B988-01C0-5347EB53CB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7057" t="35039" r="62668" b="10494"/>
          <a:stretch/>
        </p:blipFill>
        <p:spPr>
          <a:xfrm>
            <a:off x="7748124" y="2087441"/>
            <a:ext cx="1379860" cy="1344401"/>
          </a:xfrm>
          <a:prstGeom prst="rect">
            <a:avLst/>
          </a:prstGeom>
        </p:spPr>
      </p:pic>
      <p:grpSp>
        <p:nvGrpSpPr>
          <p:cNvPr id="37" name="Graphic 148">
            <a:extLst>
              <a:ext uri="{FF2B5EF4-FFF2-40B4-BE49-F238E27FC236}">
                <a16:creationId xmlns:a16="http://schemas.microsoft.com/office/drawing/2014/main" id="{C2F9B2CA-C85F-E44E-C31C-7EF56DB633FD}"/>
              </a:ext>
            </a:extLst>
          </p:cNvPr>
          <p:cNvGrpSpPr/>
          <p:nvPr/>
        </p:nvGrpSpPr>
        <p:grpSpPr>
          <a:xfrm>
            <a:off x="8589734" y="2932978"/>
            <a:ext cx="350602" cy="461356"/>
            <a:chOff x="9459947" y="2751677"/>
            <a:chExt cx="563506" cy="766991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802C510-DC50-4FE4-A3FC-41306E5E0EF0}"/>
                </a:ext>
              </a:extLst>
            </p:cNvPr>
            <p:cNvSpPr/>
            <p:nvPr/>
          </p:nvSpPr>
          <p:spPr>
            <a:xfrm>
              <a:off x="9773007" y="2751677"/>
              <a:ext cx="250446" cy="751338"/>
            </a:xfrm>
            <a:custGeom>
              <a:avLst/>
              <a:gdLst>
                <a:gd name="connsiteX0" fmla="*/ 250446 w 250446"/>
                <a:gd name="connsiteY0" fmla="*/ 0 h 751338"/>
                <a:gd name="connsiteX1" fmla="*/ 250446 w 250446"/>
                <a:gd name="connsiteY1" fmla="*/ 751338 h 751338"/>
                <a:gd name="connsiteX2" fmla="*/ 0 w 250446"/>
                <a:gd name="connsiteY2" fmla="*/ 751338 h 751338"/>
                <a:gd name="connsiteX3" fmla="*/ 0 w 250446"/>
                <a:gd name="connsiteY3" fmla="*/ 0 h 751338"/>
                <a:gd name="connsiteX4" fmla="*/ 250446 w 250446"/>
                <a:gd name="connsiteY4" fmla="*/ 0 h 751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446" h="751338">
                  <a:moveTo>
                    <a:pt x="250446" y="0"/>
                  </a:moveTo>
                  <a:lnTo>
                    <a:pt x="250446" y="751338"/>
                  </a:lnTo>
                  <a:lnTo>
                    <a:pt x="0" y="751338"/>
                  </a:lnTo>
                  <a:lnTo>
                    <a:pt x="0" y="0"/>
                  </a:lnTo>
                  <a:lnTo>
                    <a:pt x="250446" y="0"/>
                  </a:lnTo>
                  <a:close/>
                </a:path>
              </a:pathLst>
            </a:custGeom>
            <a:solidFill>
              <a:srgbClr val="E6AD10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B1F1981-D844-1DA8-C1FA-BAB7D7C23A30}"/>
                </a:ext>
              </a:extLst>
            </p:cNvPr>
            <p:cNvSpPr/>
            <p:nvPr/>
          </p:nvSpPr>
          <p:spPr>
            <a:xfrm>
              <a:off x="9616476" y="2942643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9DBC491-88AB-293C-4293-484D7C4044C9}"/>
                </a:ext>
              </a:extLst>
            </p:cNvPr>
            <p:cNvSpPr/>
            <p:nvPr/>
          </p:nvSpPr>
          <p:spPr>
            <a:xfrm>
              <a:off x="9616476" y="2955165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18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D5CB68-BBD6-78D1-7281-E5507A19B7D3}"/>
                </a:ext>
              </a:extLst>
            </p:cNvPr>
            <p:cNvSpPr/>
            <p:nvPr/>
          </p:nvSpPr>
          <p:spPr>
            <a:xfrm>
              <a:off x="9616476" y="2939512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F6D751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D34B321-3054-7E77-9252-8748E0423468}"/>
                </a:ext>
              </a:extLst>
            </p:cNvPr>
            <p:cNvSpPr/>
            <p:nvPr/>
          </p:nvSpPr>
          <p:spPr>
            <a:xfrm>
              <a:off x="9459947" y="3127347"/>
              <a:ext cx="250446" cy="375669"/>
            </a:xfrm>
            <a:custGeom>
              <a:avLst/>
              <a:gdLst>
                <a:gd name="connsiteX0" fmla="*/ 0 w 250446"/>
                <a:gd name="connsiteY0" fmla="*/ 0 h 375669"/>
                <a:gd name="connsiteX1" fmla="*/ 0 w 250446"/>
                <a:gd name="connsiteY1" fmla="*/ 375669 h 375669"/>
                <a:gd name="connsiteX2" fmla="*/ 250446 w 250446"/>
                <a:gd name="connsiteY2" fmla="*/ 375669 h 375669"/>
                <a:gd name="connsiteX3" fmla="*/ 250446 w 250446"/>
                <a:gd name="connsiteY3" fmla="*/ 31306 h 375669"/>
                <a:gd name="connsiteX4" fmla="*/ 219140 w 250446"/>
                <a:gd name="connsiteY4" fmla="*/ 0 h 375669"/>
                <a:gd name="connsiteX5" fmla="*/ 0 w 250446"/>
                <a:gd name="connsiteY5" fmla="*/ 0 h 37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375669">
                  <a:moveTo>
                    <a:pt x="0" y="0"/>
                  </a:moveTo>
                  <a:lnTo>
                    <a:pt x="0" y="375669"/>
                  </a:lnTo>
                  <a:lnTo>
                    <a:pt x="250446" y="375669"/>
                  </a:lnTo>
                  <a:lnTo>
                    <a:pt x="250446" y="31306"/>
                  </a:lnTo>
                  <a:cubicBezTo>
                    <a:pt x="250446" y="14016"/>
                    <a:pt x="236430" y="0"/>
                    <a:pt x="2191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9E589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E1FCD56-DFCD-8115-3937-EDF2B57943B7}"/>
              </a:ext>
            </a:extLst>
          </p:cNvPr>
          <p:cNvSpPr txBox="1"/>
          <p:nvPr/>
        </p:nvSpPr>
        <p:spPr>
          <a:xfrm>
            <a:off x="7883419" y="2526549"/>
            <a:ext cx="112402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Report Design </a:t>
            </a:r>
            <a:b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Data Model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853F9E2-34A4-7ED1-AF92-83DE6B89DAD6}"/>
              </a:ext>
            </a:extLst>
          </p:cNvPr>
          <p:cNvGrpSpPr/>
          <p:nvPr/>
        </p:nvGrpSpPr>
        <p:grpSpPr>
          <a:xfrm>
            <a:off x="7922102" y="3457480"/>
            <a:ext cx="1018233" cy="1653970"/>
            <a:chOff x="7922102" y="3457480"/>
            <a:chExt cx="1018233" cy="1653970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B2F27262-E1AE-EC03-B505-213406872D87}"/>
                </a:ext>
              </a:extLst>
            </p:cNvPr>
            <p:cNvGrpSpPr/>
            <p:nvPr/>
          </p:nvGrpSpPr>
          <p:grpSpPr>
            <a:xfrm>
              <a:off x="7922102" y="3990295"/>
              <a:ext cx="1018233" cy="1121155"/>
              <a:chOff x="7922102" y="3990295"/>
              <a:chExt cx="1018233" cy="1121155"/>
            </a:xfrm>
          </p:grpSpPr>
          <p:sp>
            <p:nvSpPr>
              <p:cNvPr id="38" name="Cylinder 37">
                <a:extLst>
                  <a:ext uri="{FF2B5EF4-FFF2-40B4-BE49-F238E27FC236}">
                    <a16:creationId xmlns:a16="http://schemas.microsoft.com/office/drawing/2014/main" id="{72187185-F964-EFE1-413B-FBAA2136DFA1}"/>
                  </a:ext>
                </a:extLst>
              </p:cNvPr>
              <p:cNvSpPr/>
              <p:nvPr/>
            </p:nvSpPr>
            <p:spPr>
              <a:xfrm>
                <a:off x="7922102" y="3990295"/>
                <a:ext cx="1018233" cy="1121155"/>
              </a:xfrm>
              <a:prstGeom prst="can">
                <a:avLst/>
              </a:prstGeom>
              <a:gradFill flip="none" rotWithShape="1">
                <a:gsLst>
                  <a:gs pos="0">
                    <a:schemeClr val="accent4">
                      <a:lumMod val="89000"/>
                    </a:schemeClr>
                  </a:gs>
                  <a:gs pos="23000">
                    <a:schemeClr val="accent4">
                      <a:lumMod val="89000"/>
                    </a:schemeClr>
                  </a:gs>
                  <a:gs pos="69000">
                    <a:schemeClr val="accent4">
                      <a:lumMod val="75000"/>
                    </a:schemeClr>
                  </a:gs>
                  <a:gs pos="97000">
                    <a:schemeClr val="accent4">
                      <a:lumMod val="70000"/>
                    </a:schemeClr>
                  </a:gs>
                </a:gsLst>
                <a:lin ang="10800000" scaled="1"/>
                <a:tileRect/>
              </a:gra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Vertipaq</a:t>
                </a:r>
                <a:endParaRPr 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algn="ctr"/>
                <a:endParaRPr lang="en-US" dirty="0"/>
              </a:p>
            </p:txBody>
          </p:sp>
          <p:grpSp>
            <p:nvGrpSpPr>
              <p:cNvPr id="45" name="Graphic 148">
                <a:extLst>
                  <a:ext uri="{FF2B5EF4-FFF2-40B4-BE49-F238E27FC236}">
                    <a16:creationId xmlns:a16="http://schemas.microsoft.com/office/drawing/2014/main" id="{24AB078A-A285-6849-07DF-07983484799F}"/>
                  </a:ext>
                </a:extLst>
              </p:cNvPr>
              <p:cNvGrpSpPr/>
              <p:nvPr/>
            </p:nvGrpSpPr>
            <p:grpSpPr>
              <a:xfrm>
                <a:off x="8519042" y="4604533"/>
                <a:ext cx="385235" cy="482641"/>
                <a:chOff x="9459947" y="2751678"/>
                <a:chExt cx="563503" cy="766990"/>
              </a:xfrm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E740EAEA-AF85-8767-5503-97FB9AEDF0C3}"/>
                    </a:ext>
                  </a:extLst>
                </p:cNvPr>
                <p:cNvSpPr/>
                <p:nvPr/>
              </p:nvSpPr>
              <p:spPr>
                <a:xfrm>
                  <a:off x="9773004" y="2751678"/>
                  <a:ext cx="250446" cy="751338"/>
                </a:xfrm>
                <a:custGeom>
                  <a:avLst/>
                  <a:gdLst>
                    <a:gd name="connsiteX0" fmla="*/ 250446 w 250446"/>
                    <a:gd name="connsiteY0" fmla="*/ 0 h 751338"/>
                    <a:gd name="connsiteX1" fmla="*/ 250446 w 250446"/>
                    <a:gd name="connsiteY1" fmla="*/ 751338 h 751338"/>
                    <a:gd name="connsiteX2" fmla="*/ 0 w 250446"/>
                    <a:gd name="connsiteY2" fmla="*/ 751338 h 751338"/>
                    <a:gd name="connsiteX3" fmla="*/ 0 w 250446"/>
                    <a:gd name="connsiteY3" fmla="*/ 0 h 751338"/>
                    <a:gd name="connsiteX4" fmla="*/ 250446 w 250446"/>
                    <a:gd name="connsiteY4" fmla="*/ 0 h 751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0446" h="751338">
                      <a:moveTo>
                        <a:pt x="250446" y="0"/>
                      </a:moveTo>
                      <a:lnTo>
                        <a:pt x="250446" y="751338"/>
                      </a:lnTo>
                      <a:lnTo>
                        <a:pt x="0" y="751338"/>
                      </a:lnTo>
                      <a:lnTo>
                        <a:pt x="0" y="0"/>
                      </a:lnTo>
                      <a:lnTo>
                        <a:pt x="250446" y="0"/>
                      </a:lnTo>
                      <a:close/>
                    </a:path>
                  </a:pathLst>
                </a:custGeom>
                <a:solidFill>
                  <a:srgbClr val="E6AD10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B90D9383-018F-7AB2-ACE3-4CE129813FE0}"/>
                    </a:ext>
                  </a:extLst>
                </p:cNvPr>
                <p:cNvSpPr/>
                <p:nvPr/>
              </p:nvSpPr>
              <p:spPr>
                <a:xfrm>
                  <a:off x="9616476" y="2942643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9" name="Freeform: Shape 48">
                  <a:extLst>
                    <a:ext uri="{FF2B5EF4-FFF2-40B4-BE49-F238E27FC236}">
                      <a16:creationId xmlns:a16="http://schemas.microsoft.com/office/drawing/2014/main" id="{2C7D15F1-5C2A-5B73-3E89-624BE016AD27}"/>
                    </a:ext>
                  </a:extLst>
                </p:cNvPr>
                <p:cNvSpPr/>
                <p:nvPr/>
              </p:nvSpPr>
              <p:spPr>
                <a:xfrm>
                  <a:off x="9616476" y="2955165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000000">
                    <a:alpha val="18000"/>
                  </a:srgbClr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50" name="Freeform: Shape 49">
                  <a:extLst>
                    <a:ext uri="{FF2B5EF4-FFF2-40B4-BE49-F238E27FC236}">
                      <a16:creationId xmlns:a16="http://schemas.microsoft.com/office/drawing/2014/main" id="{0952B488-07FA-909E-8830-CBCC635DFDA8}"/>
                    </a:ext>
                  </a:extLst>
                </p:cNvPr>
                <p:cNvSpPr/>
                <p:nvPr/>
              </p:nvSpPr>
              <p:spPr>
                <a:xfrm>
                  <a:off x="9616476" y="2939512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F6D751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51" name="Freeform: Shape 50">
                  <a:extLst>
                    <a:ext uri="{FF2B5EF4-FFF2-40B4-BE49-F238E27FC236}">
                      <a16:creationId xmlns:a16="http://schemas.microsoft.com/office/drawing/2014/main" id="{4A83C2D7-B09F-56FE-675A-2A1420A32839}"/>
                    </a:ext>
                  </a:extLst>
                </p:cNvPr>
                <p:cNvSpPr/>
                <p:nvPr/>
              </p:nvSpPr>
              <p:spPr>
                <a:xfrm>
                  <a:off x="9459947" y="3127347"/>
                  <a:ext cx="250446" cy="375669"/>
                </a:xfrm>
                <a:custGeom>
                  <a:avLst/>
                  <a:gdLst>
                    <a:gd name="connsiteX0" fmla="*/ 0 w 250446"/>
                    <a:gd name="connsiteY0" fmla="*/ 0 h 375669"/>
                    <a:gd name="connsiteX1" fmla="*/ 0 w 250446"/>
                    <a:gd name="connsiteY1" fmla="*/ 375669 h 375669"/>
                    <a:gd name="connsiteX2" fmla="*/ 250446 w 250446"/>
                    <a:gd name="connsiteY2" fmla="*/ 375669 h 375669"/>
                    <a:gd name="connsiteX3" fmla="*/ 250446 w 250446"/>
                    <a:gd name="connsiteY3" fmla="*/ 31306 h 375669"/>
                    <a:gd name="connsiteX4" fmla="*/ 219140 w 250446"/>
                    <a:gd name="connsiteY4" fmla="*/ 0 h 375669"/>
                    <a:gd name="connsiteX5" fmla="*/ 0 w 250446"/>
                    <a:gd name="connsiteY5" fmla="*/ 0 h 375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375669">
                      <a:moveTo>
                        <a:pt x="0" y="0"/>
                      </a:moveTo>
                      <a:lnTo>
                        <a:pt x="0" y="375669"/>
                      </a:lnTo>
                      <a:lnTo>
                        <a:pt x="250446" y="375669"/>
                      </a:lnTo>
                      <a:lnTo>
                        <a:pt x="250446" y="31306"/>
                      </a:lnTo>
                      <a:cubicBezTo>
                        <a:pt x="250446" y="14016"/>
                        <a:pt x="236430" y="0"/>
                        <a:pt x="21914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9E589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 dirty="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CB565A9-CD4B-B45F-BB73-F7A2051FD4EC}"/>
                </a:ext>
              </a:extLst>
            </p:cNvPr>
            <p:cNvSpPr/>
            <p:nvPr/>
          </p:nvSpPr>
          <p:spPr>
            <a:xfrm>
              <a:off x="8348202" y="3457480"/>
              <a:ext cx="242520" cy="488255"/>
            </a:xfrm>
            <a:custGeom>
              <a:avLst/>
              <a:gdLst>
                <a:gd name="connsiteX0" fmla="*/ 0 w 242520"/>
                <a:gd name="connsiteY0" fmla="*/ 0 h 488255"/>
                <a:gd name="connsiteX1" fmla="*/ 242520 w 242520"/>
                <a:gd name="connsiteY1" fmla="*/ 0 h 488255"/>
                <a:gd name="connsiteX2" fmla="*/ 242520 w 242520"/>
                <a:gd name="connsiteY2" fmla="*/ 488255 h 488255"/>
                <a:gd name="connsiteX3" fmla="*/ 0 w 242520"/>
                <a:gd name="connsiteY3" fmla="*/ 488255 h 488255"/>
                <a:gd name="connsiteX4" fmla="*/ 0 w 242520"/>
                <a:gd name="connsiteY4" fmla="*/ 0 h 48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20" h="488255" extrusionOk="0">
                  <a:moveTo>
                    <a:pt x="0" y="0"/>
                  </a:moveTo>
                  <a:cubicBezTo>
                    <a:pt x="87356" y="-5647"/>
                    <a:pt x="133321" y="-9799"/>
                    <a:pt x="242520" y="0"/>
                  </a:cubicBezTo>
                  <a:cubicBezTo>
                    <a:pt x="246818" y="134864"/>
                    <a:pt x="230958" y="277002"/>
                    <a:pt x="242520" y="488255"/>
                  </a:cubicBezTo>
                  <a:cubicBezTo>
                    <a:pt x="129917" y="487276"/>
                    <a:pt x="53969" y="489369"/>
                    <a:pt x="0" y="488255"/>
                  </a:cubicBezTo>
                  <a:cubicBezTo>
                    <a:pt x="24150" y="244541"/>
                    <a:pt x="2624" y="234972"/>
                    <a:pt x="0" y="0"/>
                  </a:cubicBezTo>
                  <a:close/>
                </a:path>
              </a:pathLst>
            </a:custGeom>
            <a:noFill/>
            <a:ln w="104775">
              <a:solidFill>
                <a:schemeClr val="accent4"/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037751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E93D96A-C47C-196B-5997-F39976870D67}"/>
              </a:ext>
            </a:extLst>
          </p:cNvPr>
          <p:cNvCxnSpPr>
            <a:cxnSpLocks/>
          </p:cNvCxnSpPr>
          <p:nvPr/>
        </p:nvCxnSpPr>
        <p:spPr>
          <a:xfrm flipV="1">
            <a:off x="8478644" y="2866366"/>
            <a:ext cx="0" cy="2174886"/>
          </a:xfrm>
          <a:prstGeom prst="straightConnector1">
            <a:avLst/>
          </a:prstGeom>
          <a:ln w="781050" cmpd="tri"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EEB4294-8833-A2A0-8012-6BE028465674}"/>
              </a:ext>
            </a:extLst>
          </p:cNvPr>
          <p:cNvCxnSpPr>
            <a:cxnSpLocks/>
            <a:stCxn id="26" idx="2"/>
          </p:cNvCxnSpPr>
          <p:nvPr/>
        </p:nvCxnSpPr>
        <p:spPr>
          <a:xfrm>
            <a:off x="2737373" y="2597764"/>
            <a:ext cx="10722" cy="2134428"/>
          </a:xfrm>
          <a:prstGeom prst="straightConnector1">
            <a:avLst/>
          </a:prstGeom>
          <a:ln w="441325" cap="rnd">
            <a:prstDash val="solid"/>
            <a:tailEnd type="non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072BE38-1B0B-4D42-43DD-DB8790DF1462}"/>
              </a:ext>
            </a:extLst>
          </p:cNvPr>
          <p:cNvCxnSpPr>
            <a:cxnSpLocks/>
          </p:cNvCxnSpPr>
          <p:nvPr/>
        </p:nvCxnSpPr>
        <p:spPr>
          <a:xfrm flipV="1">
            <a:off x="2794689" y="4720777"/>
            <a:ext cx="5708347" cy="11415"/>
          </a:xfrm>
          <a:prstGeom prst="straightConnector1">
            <a:avLst/>
          </a:prstGeom>
          <a:ln w="628650" cap="rnd">
            <a:round/>
            <a:headEnd w="med" len="sm"/>
            <a:tail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3C6BEB2-A0FB-49B2-0F89-C3F1872231F9}"/>
              </a:ext>
            </a:extLst>
          </p:cNvPr>
          <p:cNvSpPr txBox="1"/>
          <p:nvPr/>
        </p:nvSpPr>
        <p:spPr>
          <a:xfrm>
            <a:off x="3762844" y="4558013"/>
            <a:ext cx="37300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3) Import from Synapse Analytics SQL</a:t>
            </a:r>
          </a:p>
        </p:txBody>
      </p:sp>
      <p:grpSp>
        <p:nvGrpSpPr>
          <p:cNvPr id="13" name="Graphic 122">
            <a:extLst>
              <a:ext uri="{FF2B5EF4-FFF2-40B4-BE49-F238E27FC236}">
                <a16:creationId xmlns:a16="http://schemas.microsoft.com/office/drawing/2014/main" id="{2804C8CE-C88A-4BDC-D814-E509BFC64563}"/>
              </a:ext>
            </a:extLst>
          </p:cNvPr>
          <p:cNvGrpSpPr/>
          <p:nvPr/>
        </p:nvGrpSpPr>
        <p:grpSpPr>
          <a:xfrm>
            <a:off x="2416868" y="3990296"/>
            <a:ext cx="1238967" cy="1216447"/>
            <a:chOff x="4356524" y="2186718"/>
            <a:chExt cx="439774" cy="505336"/>
          </a:xfrm>
          <a:effectLst>
            <a:glow rad="63500">
              <a:schemeClr val="accent1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76A4772-720F-360E-66A1-8800A2F1EBB9}"/>
                </a:ext>
              </a:extLst>
            </p:cNvPr>
            <p:cNvSpPr/>
            <p:nvPr/>
          </p:nvSpPr>
          <p:spPr>
            <a:xfrm>
              <a:off x="4356957" y="2186718"/>
              <a:ext cx="439340" cy="151316"/>
            </a:xfrm>
            <a:custGeom>
              <a:avLst/>
              <a:gdLst>
                <a:gd name="connsiteX0" fmla="*/ 0 w 439340"/>
                <a:gd name="connsiteY0" fmla="*/ 125722 h 151316"/>
                <a:gd name="connsiteX1" fmla="*/ 40295 w 439340"/>
                <a:gd name="connsiteY1" fmla="*/ 151317 h 151316"/>
                <a:gd name="connsiteX2" fmla="*/ 219936 w 439340"/>
                <a:gd name="connsiteY2" fmla="*/ 47301 h 151316"/>
                <a:gd name="connsiteX3" fmla="*/ 398711 w 439340"/>
                <a:gd name="connsiteY3" fmla="*/ 151317 h 151316"/>
                <a:gd name="connsiteX4" fmla="*/ 439341 w 439340"/>
                <a:gd name="connsiteY4" fmla="*/ 126374 h 151316"/>
                <a:gd name="connsiteX5" fmla="*/ 219936 w 439340"/>
                <a:gd name="connsiteY5" fmla="*/ 0 h 151316"/>
                <a:gd name="connsiteX6" fmla="*/ 0 w 439340"/>
                <a:gd name="connsiteY6" fmla="*/ 125722 h 151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340" h="151316">
                  <a:moveTo>
                    <a:pt x="0" y="125722"/>
                  </a:moveTo>
                  <a:lnTo>
                    <a:pt x="40295" y="151317"/>
                  </a:lnTo>
                  <a:lnTo>
                    <a:pt x="219936" y="47301"/>
                  </a:lnTo>
                  <a:lnTo>
                    <a:pt x="398711" y="151317"/>
                  </a:lnTo>
                  <a:lnTo>
                    <a:pt x="439341" y="126374"/>
                  </a:lnTo>
                  <a:lnTo>
                    <a:pt x="219936" y="0"/>
                  </a:lnTo>
                  <a:lnTo>
                    <a:pt x="0" y="125722"/>
                  </a:lnTo>
                  <a:close/>
                </a:path>
              </a:pathLst>
            </a:custGeom>
            <a:solidFill>
              <a:srgbClr val="025BA1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6AE16E8-1828-D999-964A-C69F19A1C1D1}"/>
                </a:ext>
              </a:extLst>
            </p:cNvPr>
            <p:cNvSpPr/>
            <p:nvPr/>
          </p:nvSpPr>
          <p:spPr>
            <a:xfrm>
              <a:off x="4356524" y="2312440"/>
              <a:ext cx="439774" cy="379614"/>
            </a:xfrm>
            <a:custGeom>
              <a:avLst/>
              <a:gdLst>
                <a:gd name="connsiteX0" fmla="*/ 220370 w 439774"/>
                <a:gd name="connsiteY0" fmla="*/ 379614 h 379614"/>
                <a:gd name="connsiteX1" fmla="*/ 0 w 439774"/>
                <a:gd name="connsiteY1" fmla="*/ 252096 h 379614"/>
                <a:gd name="connsiteX2" fmla="*/ 0 w 439774"/>
                <a:gd name="connsiteY2" fmla="*/ 0 h 379614"/>
                <a:gd name="connsiteX3" fmla="*/ 40728 w 439774"/>
                <a:gd name="connsiteY3" fmla="*/ 25594 h 379614"/>
                <a:gd name="connsiteX4" fmla="*/ 40728 w 439774"/>
                <a:gd name="connsiteY4" fmla="*/ 227824 h 379614"/>
                <a:gd name="connsiteX5" fmla="*/ 220370 w 439774"/>
                <a:gd name="connsiteY5" fmla="*/ 330399 h 379614"/>
                <a:gd name="connsiteX6" fmla="*/ 399263 w 439774"/>
                <a:gd name="connsiteY6" fmla="*/ 227153 h 379614"/>
                <a:gd name="connsiteX7" fmla="*/ 399263 w 439774"/>
                <a:gd name="connsiteY7" fmla="*/ 25594 h 379614"/>
                <a:gd name="connsiteX8" fmla="*/ 439774 w 439774"/>
                <a:gd name="connsiteY8" fmla="*/ 651 h 379614"/>
                <a:gd name="connsiteX9" fmla="*/ 439774 w 439774"/>
                <a:gd name="connsiteY9" fmla="*/ 253399 h 379614"/>
                <a:gd name="connsiteX10" fmla="*/ 220370 w 439774"/>
                <a:gd name="connsiteY10" fmla="*/ 379614 h 37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774" h="379614">
                  <a:moveTo>
                    <a:pt x="220370" y="379614"/>
                  </a:moveTo>
                  <a:lnTo>
                    <a:pt x="0" y="252096"/>
                  </a:lnTo>
                  <a:lnTo>
                    <a:pt x="0" y="0"/>
                  </a:lnTo>
                  <a:lnTo>
                    <a:pt x="40728" y="25594"/>
                  </a:lnTo>
                  <a:lnTo>
                    <a:pt x="40728" y="227824"/>
                  </a:lnTo>
                  <a:lnTo>
                    <a:pt x="220370" y="330399"/>
                  </a:lnTo>
                  <a:lnTo>
                    <a:pt x="399263" y="227153"/>
                  </a:lnTo>
                  <a:lnTo>
                    <a:pt x="399263" y="25594"/>
                  </a:lnTo>
                  <a:lnTo>
                    <a:pt x="439774" y="651"/>
                  </a:lnTo>
                  <a:lnTo>
                    <a:pt x="439774" y="253399"/>
                  </a:lnTo>
                  <a:lnTo>
                    <a:pt x="220370" y="379614"/>
                  </a:lnTo>
                  <a:close/>
                </a:path>
              </a:pathLst>
            </a:custGeom>
            <a:solidFill>
              <a:srgbClr val="0078D4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F9AB0ED-5B42-E17B-2152-C0402C2B2C22}"/>
                </a:ext>
              </a:extLst>
            </p:cNvPr>
            <p:cNvSpPr/>
            <p:nvPr/>
          </p:nvSpPr>
          <p:spPr>
            <a:xfrm>
              <a:off x="4520067" y="2249214"/>
              <a:ext cx="208724" cy="216042"/>
            </a:xfrm>
            <a:custGeom>
              <a:avLst/>
              <a:gdLst>
                <a:gd name="connsiteX0" fmla="*/ 165337 w 208724"/>
                <a:gd name="connsiteY0" fmla="*/ 0 h 216042"/>
                <a:gd name="connsiteX1" fmla="*/ 0 w 208724"/>
                <a:gd name="connsiteY1" fmla="*/ 96418 h 216042"/>
                <a:gd name="connsiteX2" fmla="*/ 10542 w 208724"/>
                <a:gd name="connsiteY2" fmla="*/ 170360 h 216042"/>
                <a:gd name="connsiteX3" fmla="*/ 59999 w 208724"/>
                <a:gd name="connsiteY3" fmla="*/ 183838 h 216042"/>
                <a:gd name="connsiteX4" fmla="*/ 99151 w 208724"/>
                <a:gd name="connsiteY4" fmla="*/ 216043 h 216042"/>
                <a:gd name="connsiteX5" fmla="*/ 132648 w 208724"/>
                <a:gd name="connsiteY5" fmla="*/ 191455 h 216042"/>
                <a:gd name="connsiteX6" fmla="*/ 86639 w 208724"/>
                <a:gd name="connsiteY6" fmla="*/ 150212 h 216042"/>
                <a:gd name="connsiteX7" fmla="*/ 28157 w 208724"/>
                <a:gd name="connsiteY7" fmla="*/ 129867 h 216042"/>
                <a:gd name="connsiteX8" fmla="*/ 208725 w 208724"/>
                <a:gd name="connsiteY8" fmla="*/ 24983 h 216042"/>
                <a:gd name="connsiteX9" fmla="*/ 165376 w 208724"/>
                <a:gd name="connsiteY9" fmla="*/ 39 h 21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724" h="216042">
                  <a:moveTo>
                    <a:pt x="165337" y="0"/>
                  </a:moveTo>
                  <a:lnTo>
                    <a:pt x="0" y="96418"/>
                  </a:lnTo>
                  <a:lnTo>
                    <a:pt x="10542" y="170360"/>
                  </a:lnTo>
                  <a:cubicBezTo>
                    <a:pt x="27850" y="170934"/>
                    <a:pt x="44785" y="175550"/>
                    <a:pt x="59999" y="183838"/>
                  </a:cubicBezTo>
                  <a:cubicBezTo>
                    <a:pt x="84254" y="197454"/>
                    <a:pt x="96688" y="212175"/>
                    <a:pt x="99151" y="216043"/>
                  </a:cubicBezTo>
                  <a:lnTo>
                    <a:pt x="132648" y="191455"/>
                  </a:lnTo>
                  <a:cubicBezTo>
                    <a:pt x="132648" y="191455"/>
                    <a:pt x="111210" y="163177"/>
                    <a:pt x="86639" y="150212"/>
                  </a:cubicBezTo>
                  <a:cubicBezTo>
                    <a:pt x="62068" y="137247"/>
                    <a:pt x="48314" y="132649"/>
                    <a:pt x="28157" y="129867"/>
                  </a:cubicBezTo>
                  <a:lnTo>
                    <a:pt x="208725" y="24983"/>
                  </a:lnTo>
                  <a:lnTo>
                    <a:pt x="165376" y="39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252B34E-379F-84A6-A65E-DC17D10C9560}"/>
                </a:ext>
              </a:extLst>
            </p:cNvPr>
            <p:cNvSpPr/>
            <p:nvPr/>
          </p:nvSpPr>
          <p:spPr>
            <a:xfrm>
              <a:off x="4425231" y="2495844"/>
              <a:ext cx="208449" cy="133063"/>
            </a:xfrm>
            <a:custGeom>
              <a:avLst/>
              <a:gdLst>
                <a:gd name="connsiteX0" fmla="*/ 0 w 208449"/>
                <a:gd name="connsiteY0" fmla="*/ 108456 h 133063"/>
                <a:gd name="connsiteX1" fmla="*/ 188371 w 208449"/>
                <a:gd name="connsiteY1" fmla="*/ 0 h 133063"/>
                <a:gd name="connsiteX2" fmla="*/ 208449 w 208449"/>
                <a:gd name="connsiteY2" fmla="*/ 37139 h 133063"/>
                <a:gd name="connsiteX3" fmla="*/ 42541 w 208449"/>
                <a:gd name="connsiteY3" fmla="*/ 133063 h 133063"/>
                <a:gd name="connsiteX4" fmla="*/ 0 w 208449"/>
                <a:gd name="connsiteY4" fmla="*/ 108456 h 133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449" h="133063">
                  <a:moveTo>
                    <a:pt x="0" y="108456"/>
                  </a:moveTo>
                  <a:lnTo>
                    <a:pt x="188371" y="0"/>
                  </a:lnTo>
                  <a:lnTo>
                    <a:pt x="208449" y="37139"/>
                  </a:lnTo>
                  <a:lnTo>
                    <a:pt x="42541" y="133063"/>
                  </a:lnTo>
                  <a:lnTo>
                    <a:pt x="0" y="108456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B2234BF-4C12-C313-D54B-E070A3154BEF}"/>
                </a:ext>
              </a:extLst>
            </p:cNvPr>
            <p:cNvSpPr/>
            <p:nvPr/>
          </p:nvSpPr>
          <p:spPr>
            <a:xfrm>
              <a:off x="4438335" y="2335982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9377432-49AD-0100-EFE1-C6642977C429}"/>
                </a:ext>
              </a:extLst>
            </p:cNvPr>
            <p:cNvSpPr/>
            <p:nvPr/>
          </p:nvSpPr>
          <p:spPr>
            <a:xfrm>
              <a:off x="4612302" y="2439386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F4577501-20CE-ABFB-3A86-8B3270825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Dataverse to Power BI Choices</a:t>
            </a:r>
          </a:p>
        </p:txBody>
      </p:sp>
      <p:grpSp>
        <p:nvGrpSpPr>
          <p:cNvPr id="20" name="Graphic 8">
            <a:extLst>
              <a:ext uri="{FF2B5EF4-FFF2-40B4-BE49-F238E27FC236}">
                <a16:creationId xmlns:a16="http://schemas.microsoft.com/office/drawing/2014/main" id="{0011105B-83E8-948F-4826-C3144E865527}"/>
              </a:ext>
            </a:extLst>
          </p:cNvPr>
          <p:cNvGrpSpPr/>
          <p:nvPr/>
        </p:nvGrpSpPr>
        <p:grpSpPr>
          <a:xfrm>
            <a:off x="2273390" y="2185950"/>
            <a:ext cx="1334014" cy="1068600"/>
            <a:chOff x="1534629" y="2953882"/>
            <a:chExt cx="736133" cy="564832"/>
          </a:xfrm>
          <a:effectLst>
            <a:glow rad="63500">
              <a:schemeClr val="accent6">
                <a:satMod val="175000"/>
                <a:alpha val="40000"/>
              </a:schemeClr>
            </a:glow>
            <a:outerShdw blurRad="762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931A4D-CFA5-ADA9-008D-C0704F9A8D1D}"/>
                </a:ext>
              </a:extLst>
            </p:cNvPr>
            <p:cNvSpPr/>
            <p:nvPr/>
          </p:nvSpPr>
          <p:spPr>
            <a:xfrm>
              <a:off x="1534629" y="2953882"/>
              <a:ext cx="571188" cy="557534"/>
            </a:xfrm>
            <a:custGeom>
              <a:avLst/>
              <a:gdLst>
                <a:gd name="connsiteX0" fmla="*/ 303398 w 571188"/>
                <a:gd name="connsiteY0" fmla="*/ 394569 h 557534"/>
                <a:gd name="connsiteX1" fmla="*/ 543691 w 571188"/>
                <a:gd name="connsiteY1" fmla="*/ 342071 h 557534"/>
                <a:gd name="connsiteX2" fmla="*/ 483167 w 571188"/>
                <a:gd name="connsiteY2" fmla="*/ 59299 h 557534"/>
                <a:gd name="connsiteX3" fmla="*/ 106996 w 571188"/>
                <a:gd name="connsiteY3" fmla="*/ 81627 h 557534"/>
                <a:gd name="connsiteX4" fmla="*/ 30990 w 571188"/>
                <a:gd name="connsiteY4" fmla="*/ 486044 h 557534"/>
                <a:gd name="connsiteX5" fmla="*/ 31026 w 571188"/>
                <a:gd name="connsiteY5" fmla="*/ 486046 h 557534"/>
                <a:gd name="connsiteX6" fmla="*/ 80676 w 571188"/>
                <a:gd name="connsiteY6" fmla="*/ 541502 h 557534"/>
                <a:gd name="connsiteX7" fmla="*/ 243791 w 571188"/>
                <a:gd name="connsiteY7" fmla="*/ 497820 h 557534"/>
                <a:gd name="connsiteX8" fmla="*/ 243826 w 571188"/>
                <a:gd name="connsiteY8" fmla="*/ 497822 h 557534"/>
                <a:gd name="connsiteX9" fmla="*/ 303398 w 571188"/>
                <a:gd name="connsiteY9" fmla="*/ 394569 h 55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8" h="557534">
                  <a:moveTo>
                    <a:pt x="303398" y="394569"/>
                  </a:moveTo>
                  <a:cubicBezTo>
                    <a:pt x="403245" y="452255"/>
                    <a:pt x="492959" y="430002"/>
                    <a:pt x="543691" y="342071"/>
                  </a:cubicBezTo>
                  <a:cubicBezTo>
                    <a:pt x="594424" y="254140"/>
                    <a:pt x="575350" y="134238"/>
                    <a:pt x="483167" y="59299"/>
                  </a:cubicBezTo>
                  <a:cubicBezTo>
                    <a:pt x="381954" y="-22981"/>
                    <a:pt x="223699" y="-23349"/>
                    <a:pt x="106996" y="81627"/>
                  </a:cubicBezTo>
                  <a:cubicBezTo>
                    <a:pt x="2164" y="175925"/>
                    <a:pt x="-30632" y="342071"/>
                    <a:pt x="30990" y="486044"/>
                  </a:cubicBezTo>
                  <a:lnTo>
                    <a:pt x="31026" y="486046"/>
                  </a:lnTo>
                  <a:cubicBezTo>
                    <a:pt x="40888" y="508572"/>
                    <a:pt x="57760" y="528263"/>
                    <a:pt x="80676" y="541502"/>
                  </a:cubicBezTo>
                  <a:cubicBezTo>
                    <a:pt x="137780" y="574494"/>
                    <a:pt x="210793" y="554934"/>
                    <a:pt x="243791" y="497820"/>
                  </a:cubicBezTo>
                  <a:lnTo>
                    <a:pt x="243826" y="497822"/>
                  </a:lnTo>
                  <a:lnTo>
                    <a:pt x="303398" y="394569"/>
                  </a:lnTo>
                  <a:close/>
                </a:path>
              </a:pathLst>
            </a:custGeom>
            <a:solidFill>
              <a:srgbClr val="096738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535331D-A9FF-54CB-D4AB-67A4B4AADE28}"/>
                </a:ext>
              </a:extLst>
            </p:cNvPr>
            <p:cNvSpPr/>
            <p:nvPr/>
          </p:nvSpPr>
          <p:spPr>
            <a:xfrm>
              <a:off x="1699575" y="2961174"/>
              <a:ext cx="571187" cy="557540"/>
            </a:xfrm>
            <a:custGeom>
              <a:avLst/>
              <a:gdLst>
                <a:gd name="connsiteX0" fmla="*/ 540467 w 571187"/>
                <a:gd name="connsiteY0" fmla="*/ 72185 h 557540"/>
                <a:gd name="connsiteX1" fmla="*/ 540494 w 571187"/>
                <a:gd name="connsiteY1" fmla="*/ 72187 h 557540"/>
                <a:gd name="connsiteX2" fmla="*/ 464192 w 571187"/>
                <a:gd name="connsiteY2" fmla="*/ 475913 h 557540"/>
                <a:gd name="connsiteX3" fmla="*/ 88021 w 571187"/>
                <a:gd name="connsiteY3" fmla="*/ 498241 h 557540"/>
                <a:gd name="connsiteX4" fmla="*/ 27497 w 571187"/>
                <a:gd name="connsiteY4" fmla="*/ 215469 h 557540"/>
                <a:gd name="connsiteX5" fmla="*/ 267790 w 571187"/>
                <a:gd name="connsiteY5" fmla="*/ 162970 h 557540"/>
                <a:gd name="connsiteX6" fmla="*/ 327335 w 571187"/>
                <a:gd name="connsiteY6" fmla="*/ 59764 h 557540"/>
                <a:gd name="connsiteX7" fmla="*/ 327368 w 571187"/>
                <a:gd name="connsiteY7" fmla="*/ 59766 h 557540"/>
                <a:gd name="connsiteX8" fmla="*/ 490514 w 571187"/>
                <a:gd name="connsiteY8" fmla="*/ 16032 h 557540"/>
                <a:gd name="connsiteX9" fmla="*/ 540467 w 571187"/>
                <a:gd name="connsiteY9" fmla="*/ 72185 h 55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7" h="557540">
                  <a:moveTo>
                    <a:pt x="540467" y="72185"/>
                  </a:moveTo>
                  <a:lnTo>
                    <a:pt x="540494" y="72187"/>
                  </a:lnTo>
                  <a:cubicBezTo>
                    <a:pt x="601715" y="216000"/>
                    <a:pt x="568856" y="381766"/>
                    <a:pt x="464192" y="475913"/>
                  </a:cubicBezTo>
                  <a:cubicBezTo>
                    <a:pt x="347489" y="580890"/>
                    <a:pt x="189234" y="580521"/>
                    <a:pt x="88021" y="498241"/>
                  </a:cubicBezTo>
                  <a:cubicBezTo>
                    <a:pt x="-4162" y="423303"/>
                    <a:pt x="-23236" y="303401"/>
                    <a:pt x="27497" y="215469"/>
                  </a:cubicBezTo>
                  <a:cubicBezTo>
                    <a:pt x="78229" y="127538"/>
                    <a:pt x="167943" y="105284"/>
                    <a:pt x="267790" y="162970"/>
                  </a:cubicBezTo>
                  <a:lnTo>
                    <a:pt x="327335" y="59764"/>
                  </a:lnTo>
                  <a:lnTo>
                    <a:pt x="327368" y="59766"/>
                  </a:lnTo>
                  <a:cubicBezTo>
                    <a:pt x="360353" y="2611"/>
                    <a:pt x="433393" y="-16969"/>
                    <a:pt x="490514" y="16032"/>
                  </a:cubicBezTo>
                  <a:cubicBezTo>
                    <a:pt x="513666" y="29408"/>
                    <a:pt x="530650" y="49369"/>
                    <a:pt x="540467" y="72185"/>
                  </a:cubicBezTo>
                  <a:close/>
                </a:path>
              </a:pathLst>
            </a:custGeom>
            <a:solidFill>
              <a:srgbClr val="4ED06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9EBADB8-15A3-28CC-A350-BFF6C69F42F5}"/>
                </a:ext>
              </a:extLst>
            </p:cNvPr>
            <p:cNvSpPr/>
            <p:nvPr/>
          </p:nvSpPr>
          <p:spPr>
            <a:xfrm>
              <a:off x="1699604" y="3020954"/>
              <a:ext cx="406235" cy="430700"/>
            </a:xfrm>
            <a:custGeom>
              <a:avLst/>
              <a:gdLst>
                <a:gd name="connsiteX0" fmla="*/ 267790 w 406235"/>
                <a:gd name="connsiteY0" fmla="*/ 103196 h 430700"/>
                <a:gd name="connsiteX1" fmla="*/ 27497 w 406235"/>
                <a:gd name="connsiteY1" fmla="*/ 155695 h 430700"/>
                <a:gd name="connsiteX2" fmla="*/ 78906 w 406235"/>
                <a:gd name="connsiteY2" fmla="*/ 430700 h 430700"/>
                <a:gd name="connsiteX3" fmla="*/ 138445 w 406235"/>
                <a:gd name="connsiteY3" fmla="*/ 327504 h 430700"/>
                <a:gd name="connsiteX4" fmla="*/ 378739 w 406235"/>
                <a:gd name="connsiteY4" fmla="*/ 275005 h 430700"/>
                <a:gd name="connsiteX5" fmla="*/ 327330 w 406235"/>
                <a:gd name="connsiteY5" fmla="*/ 0 h 430700"/>
                <a:gd name="connsiteX6" fmla="*/ 267790 w 406235"/>
                <a:gd name="connsiteY6" fmla="*/ 103196 h 4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235" h="430700">
                  <a:moveTo>
                    <a:pt x="267790" y="103196"/>
                  </a:moveTo>
                  <a:cubicBezTo>
                    <a:pt x="167943" y="45510"/>
                    <a:pt x="78229" y="67764"/>
                    <a:pt x="27497" y="155695"/>
                  </a:cubicBezTo>
                  <a:cubicBezTo>
                    <a:pt x="-21518" y="240648"/>
                    <a:pt x="-5374" y="355443"/>
                    <a:pt x="78906" y="430700"/>
                  </a:cubicBezTo>
                  <a:lnTo>
                    <a:pt x="138445" y="327504"/>
                  </a:lnTo>
                  <a:cubicBezTo>
                    <a:pt x="238293" y="385190"/>
                    <a:pt x="328006" y="362937"/>
                    <a:pt x="378739" y="275005"/>
                  </a:cubicBezTo>
                  <a:cubicBezTo>
                    <a:pt x="427753" y="190052"/>
                    <a:pt x="411610" y="75258"/>
                    <a:pt x="327330" y="0"/>
                  </a:cubicBezTo>
                  <a:lnTo>
                    <a:pt x="267790" y="103196"/>
                  </a:lnTo>
                  <a:close/>
                </a:path>
              </a:pathLst>
            </a:custGeom>
            <a:solidFill>
              <a:srgbClr val="08814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E38BB0E-5A46-FF04-965A-4E5B594977B1}"/>
                </a:ext>
              </a:extLst>
            </p:cNvPr>
            <p:cNvSpPr/>
            <p:nvPr/>
          </p:nvSpPr>
          <p:spPr>
            <a:xfrm>
              <a:off x="1773304" y="3109853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69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5"/>
                    <a:pt x="-18376" y="126707"/>
                    <a:pt x="17359" y="64769"/>
                  </a:cubicBezTo>
                  <a:cubicBezTo>
                    <a:pt x="53095" y="2833"/>
                    <a:pt x="132239" y="-18389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5628902-1EEC-B991-70EA-D59744526E54}"/>
                </a:ext>
              </a:extLst>
            </p:cNvPr>
            <p:cNvSpPr/>
            <p:nvPr/>
          </p:nvSpPr>
          <p:spPr>
            <a:xfrm>
              <a:off x="1773304" y="312212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26F2C92-76A1-D5B2-8925-644A8638BAA8}"/>
                </a:ext>
              </a:extLst>
            </p:cNvPr>
            <p:cNvSpPr/>
            <p:nvPr/>
          </p:nvSpPr>
          <p:spPr>
            <a:xfrm>
              <a:off x="1773304" y="310678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6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66EB6E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pic>
        <p:nvPicPr>
          <p:cNvPr id="39" name="Picture 38" descr="Chart, bar chart">
            <a:extLst>
              <a:ext uri="{FF2B5EF4-FFF2-40B4-BE49-F238E27FC236}">
                <a16:creationId xmlns:a16="http://schemas.microsoft.com/office/drawing/2014/main" id="{954CD097-50DB-B988-01C0-5347EB53CB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7057" t="35039" r="62668" b="10494"/>
          <a:stretch/>
        </p:blipFill>
        <p:spPr>
          <a:xfrm>
            <a:off x="7748124" y="2087441"/>
            <a:ext cx="1379860" cy="1344401"/>
          </a:xfrm>
          <a:prstGeom prst="rect">
            <a:avLst/>
          </a:prstGeom>
        </p:spPr>
      </p:pic>
      <p:grpSp>
        <p:nvGrpSpPr>
          <p:cNvPr id="37" name="Graphic 148">
            <a:extLst>
              <a:ext uri="{FF2B5EF4-FFF2-40B4-BE49-F238E27FC236}">
                <a16:creationId xmlns:a16="http://schemas.microsoft.com/office/drawing/2014/main" id="{C2F9B2CA-C85F-E44E-C31C-7EF56DB633FD}"/>
              </a:ext>
            </a:extLst>
          </p:cNvPr>
          <p:cNvGrpSpPr/>
          <p:nvPr/>
        </p:nvGrpSpPr>
        <p:grpSpPr>
          <a:xfrm>
            <a:off x="8589734" y="2932978"/>
            <a:ext cx="350602" cy="461356"/>
            <a:chOff x="9459947" y="2751677"/>
            <a:chExt cx="563506" cy="766991"/>
          </a:xfrm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9802C510-DC50-4FE4-A3FC-41306E5E0EF0}"/>
                </a:ext>
              </a:extLst>
            </p:cNvPr>
            <p:cNvSpPr/>
            <p:nvPr/>
          </p:nvSpPr>
          <p:spPr>
            <a:xfrm>
              <a:off x="9773007" y="2751677"/>
              <a:ext cx="250446" cy="751338"/>
            </a:xfrm>
            <a:custGeom>
              <a:avLst/>
              <a:gdLst>
                <a:gd name="connsiteX0" fmla="*/ 250446 w 250446"/>
                <a:gd name="connsiteY0" fmla="*/ 0 h 751338"/>
                <a:gd name="connsiteX1" fmla="*/ 250446 w 250446"/>
                <a:gd name="connsiteY1" fmla="*/ 751338 h 751338"/>
                <a:gd name="connsiteX2" fmla="*/ 0 w 250446"/>
                <a:gd name="connsiteY2" fmla="*/ 751338 h 751338"/>
                <a:gd name="connsiteX3" fmla="*/ 0 w 250446"/>
                <a:gd name="connsiteY3" fmla="*/ 0 h 751338"/>
                <a:gd name="connsiteX4" fmla="*/ 250446 w 250446"/>
                <a:gd name="connsiteY4" fmla="*/ 0 h 751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446" h="751338">
                  <a:moveTo>
                    <a:pt x="250446" y="0"/>
                  </a:moveTo>
                  <a:lnTo>
                    <a:pt x="250446" y="751338"/>
                  </a:lnTo>
                  <a:lnTo>
                    <a:pt x="0" y="751338"/>
                  </a:lnTo>
                  <a:lnTo>
                    <a:pt x="0" y="0"/>
                  </a:lnTo>
                  <a:lnTo>
                    <a:pt x="250446" y="0"/>
                  </a:lnTo>
                  <a:close/>
                </a:path>
              </a:pathLst>
            </a:custGeom>
            <a:solidFill>
              <a:srgbClr val="E6AD10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6B1F1981-D844-1DA8-C1FA-BAB7D7C23A30}"/>
                </a:ext>
              </a:extLst>
            </p:cNvPr>
            <p:cNvSpPr/>
            <p:nvPr/>
          </p:nvSpPr>
          <p:spPr>
            <a:xfrm>
              <a:off x="9616476" y="2942643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69DBC491-88AB-293C-4293-484D7C4044C9}"/>
                </a:ext>
              </a:extLst>
            </p:cNvPr>
            <p:cNvSpPr/>
            <p:nvPr/>
          </p:nvSpPr>
          <p:spPr>
            <a:xfrm>
              <a:off x="9616476" y="2955165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18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D5CB68-BBD6-78D1-7281-E5507A19B7D3}"/>
                </a:ext>
              </a:extLst>
            </p:cNvPr>
            <p:cNvSpPr/>
            <p:nvPr/>
          </p:nvSpPr>
          <p:spPr>
            <a:xfrm>
              <a:off x="9616476" y="2939512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F6D751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DD34B321-3054-7E77-9252-8748E0423468}"/>
                </a:ext>
              </a:extLst>
            </p:cNvPr>
            <p:cNvSpPr/>
            <p:nvPr/>
          </p:nvSpPr>
          <p:spPr>
            <a:xfrm>
              <a:off x="9459947" y="3127347"/>
              <a:ext cx="250446" cy="375669"/>
            </a:xfrm>
            <a:custGeom>
              <a:avLst/>
              <a:gdLst>
                <a:gd name="connsiteX0" fmla="*/ 0 w 250446"/>
                <a:gd name="connsiteY0" fmla="*/ 0 h 375669"/>
                <a:gd name="connsiteX1" fmla="*/ 0 w 250446"/>
                <a:gd name="connsiteY1" fmla="*/ 375669 h 375669"/>
                <a:gd name="connsiteX2" fmla="*/ 250446 w 250446"/>
                <a:gd name="connsiteY2" fmla="*/ 375669 h 375669"/>
                <a:gd name="connsiteX3" fmla="*/ 250446 w 250446"/>
                <a:gd name="connsiteY3" fmla="*/ 31306 h 375669"/>
                <a:gd name="connsiteX4" fmla="*/ 219140 w 250446"/>
                <a:gd name="connsiteY4" fmla="*/ 0 h 375669"/>
                <a:gd name="connsiteX5" fmla="*/ 0 w 250446"/>
                <a:gd name="connsiteY5" fmla="*/ 0 h 37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375669">
                  <a:moveTo>
                    <a:pt x="0" y="0"/>
                  </a:moveTo>
                  <a:lnTo>
                    <a:pt x="0" y="375669"/>
                  </a:lnTo>
                  <a:lnTo>
                    <a:pt x="250446" y="375669"/>
                  </a:lnTo>
                  <a:lnTo>
                    <a:pt x="250446" y="31306"/>
                  </a:lnTo>
                  <a:cubicBezTo>
                    <a:pt x="250446" y="14016"/>
                    <a:pt x="236430" y="0"/>
                    <a:pt x="2191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9E589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14225"/>
              <a:endParaRPr 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E1FCD56-DFCD-8115-3937-EDF2B57943B7}"/>
              </a:ext>
            </a:extLst>
          </p:cNvPr>
          <p:cNvSpPr txBox="1"/>
          <p:nvPr/>
        </p:nvSpPr>
        <p:spPr>
          <a:xfrm>
            <a:off x="7883419" y="2526549"/>
            <a:ext cx="112402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Report Design </a:t>
            </a:r>
            <a:b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1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Data Model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D13CCBF-0305-5CC0-A2CB-66DD5FFE0ECD}"/>
              </a:ext>
            </a:extLst>
          </p:cNvPr>
          <p:cNvGrpSpPr/>
          <p:nvPr/>
        </p:nvGrpSpPr>
        <p:grpSpPr>
          <a:xfrm>
            <a:off x="7922102" y="3457480"/>
            <a:ext cx="1018233" cy="1653970"/>
            <a:chOff x="7922102" y="3457480"/>
            <a:chExt cx="1018233" cy="165397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170C539-6F02-DDDF-1A7B-96C8537F1C52}"/>
                </a:ext>
              </a:extLst>
            </p:cNvPr>
            <p:cNvGrpSpPr/>
            <p:nvPr/>
          </p:nvGrpSpPr>
          <p:grpSpPr>
            <a:xfrm>
              <a:off x="7922102" y="3990295"/>
              <a:ext cx="1018233" cy="1121155"/>
              <a:chOff x="7922102" y="3990295"/>
              <a:chExt cx="1018233" cy="1121155"/>
            </a:xfrm>
          </p:grpSpPr>
          <p:sp>
            <p:nvSpPr>
              <p:cNvPr id="10" name="Cylinder 9">
                <a:extLst>
                  <a:ext uri="{FF2B5EF4-FFF2-40B4-BE49-F238E27FC236}">
                    <a16:creationId xmlns:a16="http://schemas.microsoft.com/office/drawing/2014/main" id="{2A6F1584-1EEA-F0CF-19AA-649C7427465D}"/>
                  </a:ext>
                </a:extLst>
              </p:cNvPr>
              <p:cNvSpPr/>
              <p:nvPr/>
            </p:nvSpPr>
            <p:spPr>
              <a:xfrm>
                <a:off x="7922102" y="3990295"/>
                <a:ext cx="1018233" cy="1121155"/>
              </a:xfrm>
              <a:prstGeom prst="can">
                <a:avLst/>
              </a:prstGeom>
              <a:gradFill flip="none" rotWithShape="1">
                <a:gsLst>
                  <a:gs pos="0">
                    <a:schemeClr val="accent4">
                      <a:lumMod val="89000"/>
                    </a:schemeClr>
                  </a:gs>
                  <a:gs pos="23000">
                    <a:schemeClr val="accent4">
                      <a:lumMod val="89000"/>
                    </a:schemeClr>
                  </a:gs>
                  <a:gs pos="69000">
                    <a:schemeClr val="accent4">
                      <a:lumMod val="75000"/>
                    </a:schemeClr>
                  </a:gs>
                  <a:gs pos="97000">
                    <a:schemeClr val="accent4">
                      <a:lumMod val="70000"/>
                    </a:schemeClr>
                  </a:gs>
                </a:gsLst>
                <a:lin ang="10800000" scaled="1"/>
                <a:tileRect/>
              </a:gradFill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Vertipaq</a:t>
                </a:r>
                <a:endParaRPr lang="en-US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  <a:p>
                <a:pPr algn="ctr"/>
                <a:endParaRPr lang="en-US" dirty="0"/>
              </a:p>
            </p:txBody>
          </p:sp>
          <p:grpSp>
            <p:nvGrpSpPr>
              <p:cNvPr id="11" name="Graphic 148">
                <a:extLst>
                  <a:ext uri="{FF2B5EF4-FFF2-40B4-BE49-F238E27FC236}">
                    <a16:creationId xmlns:a16="http://schemas.microsoft.com/office/drawing/2014/main" id="{A02808F6-8D5B-8F9E-78EB-2F8D6164F738}"/>
                  </a:ext>
                </a:extLst>
              </p:cNvPr>
              <p:cNvGrpSpPr/>
              <p:nvPr/>
            </p:nvGrpSpPr>
            <p:grpSpPr>
              <a:xfrm>
                <a:off x="8519042" y="4604533"/>
                <a:ext cx="385235" cy="482641"/>
                <a:chOff x="9459947" y="2751678"/>
                <a:chExt cx="563503" cy="766990"/>
              </a:xfrm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7" name="Freeform: Shape 26">
                  <a:extLst>
                    <a:ext uri="{FF2B5EF4-FFF2-40B4-BE49-F238E27FC236}">
                      <a16:creationId xmlns:a16="http://schemas.microsoft.com/office/drawing/2014/main" id="{8E102039-DBFD-8EF3-C3A0-5A97A91E23E4}"/>
                    </a:ext>
                  </a:extLst>
                </p:cNvPr>
                <p:cNvSpPr/>
                <p:nvPr/>
              </p:nvSpPr>
              <p:spPr>
                <a:xfrm>
                  <a:off x="9773004" y="2751678"/>
                  <a:ext cx="250446" cy="751338"/>
                </a:xfrm>
                <a:custGeom>
                  <a:avLst/>
                  <a:gdLst>
                    <a:gd name="connsiteX0" fmla="*/ 250446 w 250446"/>
                    <a:gd name="connsiteY0" fmla="*/ 0 h 751338"/>
                    <a:gd name="connsiteX1" fmla="*/ 250446 w 250446"/>
                    <a:gd name="connsiteY1" fmla="*/ 751338 h 751338"/>
                    <a:gd name="connsiteX2" fmla="*/ 0 w 250446"/>
                    <a:gd name="connsiteY2" fmla="*/ 751338 h 751338"/>
                    <a:gd name="connsiteX3" fmla="*/ 0 w 250446"/>
                    <a:gd name="connsiteY3" fmla="*/ 0 h 751338"/>
                    <a:gd name="connsiteX4" fmla="*/ 250446 w 250446"/>
                    <a:gd name="connsiteY4" fmla="*/ 0 h 751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0446" h="751338">
                      <a:moveTo>
                        <a:pt x="250446" y="0"/>
                      </a:moveTo>
                      <a:lnTo>
                        <a:pt x="250446" y="751338"/>
                      </a:lnTo>
                      <a:lnTo>
                        <a:pt x="0" y="751338"/>
                      </a:lnTo>
                      <a:lnTo>
                        <a:pt x="0" y="0"/>
                      </a:lnTo>
                      <a:lnTo>
                        <a:pt x="250446" y="0"/>
                      </a:lnTo>
                      <a:close/>
                    </a:path>
                  </a:pathLst>
                </a:custGeom>
                <a:solidFill>
                  <a:srgbClr val="E6AD10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4E7797F5-9BB0-1379-4A2E-96EA0AF67B28}"/>
                    </a:ext>
                  </a:extLst>
                </p:cNvPr>
                <p:cNvSpPr/>
                <p:nvPr/>
              </p:nvSpPr>
              <p:spPr>
                <a:xfrm>
                  <a:off x="9616476" y="2942643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91778EC8-3059-7DAF-8E25-9CF8F8458E7B}"/>
                    </a:ext>
                  </a:extLst>
                </p:cNvPr>
                <p:cNvSpPr/>
                <p:nvPr/>
              </p:nvSpPr>
              <p:spPr>
                <a:xfrm>
                  <a:off x="9616476" y="2955165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000000">
                    <a:alpha val="18000"/>
                  </a:srgbClr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8" name="Freeform: Shape 37">
                  <a:extLst>
                    <a:ext uri="{FF2B5EF4-FFF2-40B4-BE49-F238E27FC236}">
                      <a16:creationId xmlns:a16="http://schemas.microsoft.com/office/drawing/2014/main" id="{7FF6C78A-20DB-3D25-3B6D-C28E4882C301}"/>
                    </a:ext>
                  </a:extLst>
                </p:cNvPr>
                <p:cNvSpPr/>
                <p:nvPr/>
              </p:nvSpPr>
              <p:spPr>
                <a:xfrm>
                  <a:off x="9616476" y="2939512"/>
                  <a:ext cx="250446" cy="563503"/>
                </a:xfrm>
                <a:custGeom>
                  <a:avLst/>
                  <a:gdLst>
                    <a:gd name="connsiteX0" fmla="*/ 250446 w 250446"/>
                    <a:gd name="connsiteY0" fmla="*/ 31306 h 563503"/>
                    <a:gd name="connsiteX1" fmla="*/ 250446 w 250446"/>
                    <a:gd name="connsiteY1" fmla="*/ 563504 h 563503"/>
                    <a:gd name="connsiteX2" fmla="*/ 0 w 250446"/>
                    <a:gd name="connsiteY2" fmla="*/ 563504 h 563503"/>
                    <a:gd name="connsiteX3" fmla="*/ 0 w 250446"/>
                    <a:gd name="connsiteY3" fmla="*/ 0 h 563503"/>
                    <a:gd name="connsiteX4" fmla="*/ 219140 w 250446"/>
                    <a:gd name="connsiteY4" fmla="*/ 0 h 563503"/>
                    <a:gd name="connsiteX5" fmla="*/ 250446 w 250446"/>
                    <a:gd name="connsiteY5" fmla="*/ 31306 h 5635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563503">
                      <a:moveTo>
                        <a:pt x="250446" y="31306"/>
                      </a:moveTo>
                      <a:lnTo>
                        <a:pt x="250446" y="563504"/>
                      </a:lnTo>
                      <a:lnTo>
                        <a:pt x="0" y="563504"/>
                      </a:lnTo>
                      <a:lnTo>
                        <a:pt x="0" y="0"/>
                      </a:lnTo>
                      <a:lnTo>
                        <a:pt x="219140" y="0"/>
                      </a:lnTo>
                      <a:cubicBezTo>
                        <a:pt x="236430" y="0"/>
                        <a:pt x="250446" y="14016"/>
                        <a:pt x="250446" y="31306"/>
                      </a:cubicBezTo>
                      <a:close/>
                    </a:path>
                  </a:pathLst>
                </a:custGeom>
                <a:solidFill>
                  <a:srgbClr val="F6D751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9B3C35AD-C4CC-B512-1C6F-25783A929ECC}"/>
                    </a:ext>
                  </a:extLst>
                </p:cNvPr>
                <p:cNvSpPr/>
                <p:nvPr/>
              </p:nvSpPr>
              <p:spPr>
                <a:xfrm>
                  <a:off x="9459947" y="3127347"/>
                  <a:ext cx="250446" cy="375669"/>
                </a:xfrm>
                <a:custGeom>
                  <a:avLst/>
                  <a:gdLst>
                    <a:gd name="connsiteX0" fmla="*/ 0 w 250446"/>
                    <a:gd name="connsiteY0" fmla="*/ 0 h 375669"/>
                    <a:gd name="connsiteX1" fmla="*/ 0 w 250446"/>
                    <a:gd name="connsiteY1" fmla="*/ 375669 h 375669"/>
                    <a:gd name="connsiteX2" fmla="*/ 250446 w 250446"/>
                    <a:gd name="connsiteY2" fmla="*/ 375669 h 375669"/>
                    <a:gd name="connsiteX3" fmla="*/ 250446 w 250446"/>
                    <a:gd name="connsiteY3" fmla="*/ 31306 h 375669"/>
                    <a:gd name="connsiteX4" fmla="*/ 219140 w 250446"/>
                    <a:gd name="connsiteY4" fmla="*/ 0 h 375669"/>
                    <a:gd name="connsiteX5" fmla="*/ 0 w 250446"/>
                    <a:gd name="connsiteY5" fmla="*/ 0 h 3756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0446" h="375669">
                      <a:moveTo>
                        <a:pt x="0" y="0"/>
                      </a:moveTo>
                      <a:lnTo>
                        <a:pt x="0" y="375669"/>
                      </a:lnTo>
                      <a:lnTo>
                        <a:pt x="250446" y="375669"/>
                      </a:lnTo>
                      <a:lnTo>
                        <a:pt x="250446" y="31306"/>
                      </a:lnTo>
                      <a:cubicBezTo>
                        <a:pt x="250446" y="14016"/>
                        <a:pt x="236430" y="0"/>
                        <a:pt x="219140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F9E589"/>
                </a:solidFill>
                <a:ln w="7739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defTabSz="914225"/>
                  <a:endParaRPr lang="en-US" dirty="0">
                    <a:solidFill>
                      <a:prstClr val="black"/>
                    </a:solidFill>
                    <a:latin typeface="Calibri" panose="020F0502020204030204"/>
                  </a:endParaRPr>
                </a:p>
              </p:txBody>
            </p:sp>
          </p:grp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FCDC1FA-A253-448B-B281-A7C5283A8EA2}"/>
                </a:ext>
              </a:extLst>
            </p:cNvPr>
            <p:cNvSpPr/>
            <p:nvPr/>
          </p:nvSpPr>
          <p:spPr>
            <a:xfrm>
              <a:off x="8348202" y="3457480"/>
              <a:ext cx="242520" cy="488255"/>
            </a:xfrm>
            <a:custGeom>
              <a:avLst/>
              <a:gdLst>
                <a:gd name="connsiteX0" fmla="*/ 0 w 242520"/>
                <a:gd name="connsiteY0" fmla="*/ 0 h 488255"/>
                <a:gd name="connsiteX1" fmla="*/ 242520 w 242520"/>
                <a:gd name="connsiteY1" fmla="*/ 0 h 488255"/>
                <a:gd name="connsiteX2" fmla="*/ 242520 w 242520"/>
                <a:gd name="connsiteY2" fmla="*/ 488255 h 488255"/>
                <a:gd name="connsiteX3" fmla="*/ 0 w 242520"/>
                <a:gd name="connsiteY3" fmla="*/ 488255 h 488255"/>
                <a:gd name="connsiteX4" fmla="*/ 0 w 242520"/>
                <a:gd name="connsiteY4" fmla="*/ 0 h 488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520" h="488255" extrusionOk="0">
                  <a:moveTo>
                    <a:pt x="0" y="0"/>
                  </a:moveTo>
                  <a:cubicBezTo>
                    <a:pt x="87356" y="-5647"/>
                    <a:pt x="133321" y="-9799"/>
                    <a:pt x="242520" y="0"/>
                  </a:cubicBezTo>
                  <a:cubicBezTo>
                    <a:pt x="246818" y="134864"/>
                    <a:pt x="230958" y="277002"/>
                    <a:pt x="242520" y="488255"/>
                  </a:cubicBezTo>
                  <a:cubicBezTo>
                    <a:pt x="129917" y="487276"/>
                    <a:pt x="53969" y="489369"/>
                    <a:pt x="0" y="488255"/>
                  </a:cubicBezTo>
                  <a:cubicBezTo>
                    <a:pt x="24150" y="244541"/>
                    <a:pt x="2624" y="234972"/>
                    <a:pt x="0" y="0"/>
                  </a:cubicBezTo>
                  <a:close/>
                </a:path>
              </a:pathLst>
            </a:custGeom>
            <a:noFill/>
            <a:ln w="104775">
              <a:solidFill>
                <a:schemeClr val="accent4"/>
              </a:solidFill>
              <a:prstDash val="sysDot"/>
              <a:extLst>
                <a:ext uri="{C807C97D-BFC1-408E-A445-0C87EB9F89A2}">
                  <ask:lineSketchStyleProps xmlns:ask="http://schemas.microsoft.com/office/drawing/2018/sketchyshapes" sd="1219033472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44929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DCB5F-D107-430F-807E-B4E959701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Synapse Link for Dataverse? </a:t>
            </a:r>
            <a:endParaRPr lang="en-US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680CFB6-754B-4782-9C09-8F680583EC6B}"/>
              </a:ext>
            </a:extLst>
          </p:cNvPr>
          <p:cNvSpPr/>
          <p:nvPr/>
        </p:nvSpPr>
        <p:spPr bwMode="auto">
          <a:xfrm>
            <a:off x="1386663" y="2806456"/>
            <a:ext cx="2526136" cy="932603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E304E939-1B40-467E-809F-B85C1ADFEB2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138349" y="3285045"/>
            <a:ext cx="1232421" cy="123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pPr defTabSz="932597"/>
            <a:endParaRPr lang="en-US" sz="1836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89C3B69-7629-4A70-B865-9399CEF439B5}"/>
              </a:ext>
            </a:extLst>
          </p:cNvPr>
          <p:cNvSpPr/>
          <p:nvPr/>
        </p:nvSpPr>
        <p:spPr bwMode="auto">
          <a:xfrm>
            <a:off x="4264039" y="2153274"/>
            <a:ext cx="2661892" cy="1657854"/>
          </a:xfrm>
          <a:prstGeom prst="rect">
            <a:avLst/>
          </a:prstGeom>
          <a:solidFill>
            <a:srgbClr val="FFFFFF">
              <a:lumMod val="95000"/>
            </a:srgbClr>
          </a:solidFill>
          <a:ln w="1587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F276706-9B2D-4000-98A5-1B20E9E75220}"/>
              </a:ext>
            </a:extLst>
          </p:cNvPr>
          <p:cNvSpPr/>
          <p:nvPr/>
        </p:nvSpPr>
        <p:spPr bwMode="auto">
          <a:xfrm>
            <a:off x="4264039" y="4191264"/>
            <a:ext cx="2690937" cy="1082114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75C410B-356B-44FA-866E-FF2EACBD3BD5}"/>
              </a:ext>
            </a:extLst>
          </p:cNvPr>
          <p:cNvSpPr/>
          <p:nvPr/>
        </p:nvSpPr>
        <p:spPr bwMode="auto">
          <a:xfrm>
            <a:off x="7311075" y="2765944"/>
            <a:ext cx="2976989" cy="932603"/>
          </a:xfrm>
          <a:prstGeom prst="rect">
            <a:avLst/>
          </a:prstGeom>
          <a:solidFill>
            <a:srgbClr val="FFFFFF">
              <a:lumMod val="95000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49CC5D9-3982-4638-8FD0-070F9755289F}"/>
              </a:ext>
            </a:extLst>
          </p:cNvPr>
          <p:cNvSpPr/>
          <p:nvPr/>
        </p:nvSpPr>
        <p:spPr bwMode="auto">
          <a:xfrm>
            <a:off x="1360056" y="2806456"/>
            <a:ext cx="5724703" cy="2466921"/>
          </a:xfrm>
          <a:prstGeom prst="rect">
            <a:avLst/>
          </a:prstGeom>
          <a:noFill/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9" name="TextBox 226">
            <a:extLst>
              <a:ext uri="{FF2B5EF4-FFF2-40B4-BE49-F238E27FC236}">
                <a16:creationId xmlns:a16="http://schemas.microsoft.com/office/drawing/2014/main" id="{3FE4F8FD-5260-4362-AFEF-81AECCE699B8}"/>
              </a:ext>
            </a:extLst>
          </p:cNvPr>
          <p:cNvSpPr txBox="1"/>
          <p:nvPr/>
        </p:nvSpPr>
        <p:spPr>
          <a:xfrm>
            <a:off x="5669740" y="4558585"/>
            <a:ext cx="1732127" cy="4033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428" dirty="0">
                <a:solidFill>
                  <a:srgbClr val="000000"/>
                </a:solidFill>
                <a:latin typeface="Segoe UI Semibold"/>
              </a:rPr>
              <a:t>Azure Data </a:t>
            </a:r>
            <a:br>
              <a:rPr lang="en-US" sz="1428" dirty="0">
                <a:solidFill>
                  <a:srgbClr val="000000"/>
                </a:solidFill>
                <a:latin typeface="Segoe UI Semibold"/>
              </a:rPr>
            </a:br>
            <a:r>
              <a:rPr lang="en-US" sz="1428" dirty="0">
                <a:solidFill>
                  <a:srgbClr val="000000"/>
                </a:solidFill>
                <a:latin typeface="Segoe UI Semibold"/>
              </a:rPr>
              <a:t>Lake Storage</a:t>
            </a:r>
          </a:p>
        </p:txBody>
      </p:sp>
      <p:sp>
        <p:nvSpPr>
          <p:cNvPr id="10" name="TextBox 238">
            <a:extLst>
              <a:ext uri="{FF2B5EF4-FFF2-40B4-BE49-F238E27FC236}">
                <a16:creationId xmlns:a16="http://schemas.microsoft.com/office/drawing/2014/main" id="{E8282D4D-19D4-4790-A20D-C8707398EB80}"/>
              </a:ext>
            </a:extLst>
          </p:cNvPr>
          <p:cNvSpPr txBox="1"/>
          <p:nvPr/>
        </p:nvSpPr>
        <p:spPr>
          <a:xfrm>
            <a:off x="9126255" y="3166301"/>
            <a:ext cx="887299" cy="23052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632" dirty="0">
                <a:solidFill>
                  <a:srgbClr val="000000"/>
                </a:solidFill>
                <a:latin typeface="Segoe UI Semibold"/>
              </a:rPr>
              <a:t>Power BI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EB7BD14-09D7-4B9E-960A-485E9392B91E}"/>
              </a:ext>
            </a:extLst>
          </p:cNvPr>
          <p:cNvGrpSpPr/>
          <p:nvPr/>
        </p:nvGrpSpPr>
        <p:grpSpPr>
          <a:xfrm>
            <a:off x="4836986" y="4569194"/>
            <a:ext cx="489150" cy="428180"/>
            <a:chOff x="6560437" y="5493393"/>
            <a:chExt cx="479602" cy="419822"/>
          </a:xfrm>
          <a:effectLst>
            <a:outerShdw blurRad="63500" dist="63500" dir="2700000" algn="tl" rotWithShape="0">
              <a:prstClr val="black">
                <a:alpha val="26000"/>
              </a:prstClr>
            </a:outerShdw>
          </a:effectLst>
        </p:grpSpPr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66A548DD-3FB1-4D9A-B2A5-0A65F4E5C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8105FAE9-84F8-4AFE-A46D-F05A0B6C2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4" name="Freeform 23">
              <a:extLst>
                <a:ext uri="{FF2B5EF4-FFF2-40B4-BE49-F238E27FC236}">
                  <a16:creationId xmlns:a16="http://schemas.microsoft.com/office/drawing/2014/main" id="{A45CD29E-2B44-43F9-9CB4-EC6A1FBD748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493393"/>
              <a:ext cx="0" cy="96464"/>
            </a:xfrm>
            <a:custGeom>
              <a:avLst/>
              <a:gdLst>
                <a:gd name="T0" fmla="*/ 0 h 51"/>
                <a:gd name="T1" fmla="*/ 51 h 5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1">
                  <a:moveTo>
                    <a:pt x="0" y="0"/>
                  </a:moveTo>
                  <a:cubicBezTo>
                    <a:pt x="0" y="51"/>
                    <a:pt x="0" y="51"/>
                    <a:pt x="0" y="51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5" name="Freeform 24">
              <a:extLst>
                <a:ext uri="{FF2B5EF4-FFF2-40B4-BE49-F238E27FC236}">
                  <a16:creationId xmlns:a16="http://schemas.microsoft.com/office/drawing/2014/main" id="{20A37BFB-C6F7-4E98-A18F-B005075085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493393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6" name="Freeform 25">
              <a:extLst>
                <a:ext uri="{FF2B5EF4-FFF2-40B4-BE49-F238E27FC236}">
                  <a16:creationId xmlns:a16="http://schemas.microsoft.com/office/drawing/2014/main" id="{8D151D92-DEB6-4B5E-88E2-4EEB824493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493393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6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6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7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3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7" name="Freeform 26">
              <a:extLst>
                <a:ext uri="{FF2B5EF4-FFF2-40B4-BE49-F238E27FC236}">
                  <a16:creationId xmlns:a16="http://schemas.microsoft.com/office/drawing/2014/main" id="{C57798CB-8A12-485A-BF26-FA16DF4BCC7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493393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8" name="Freeform 27">
              <a:extLst>
                <a:ext uri="{FF2B5EF4-FFF2-40B4-BE49-F238E27FC236}">
                  <a16:creationId xmlns:a16="http://schemas.microsoft.com/office/drawing/2014/main" id="{6A02EF6F-3513-473F-997A-E287BAEF42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19" name="Freeform 28">
              <a:extLst>
                <a:ext uri="{FF2B5EF4-FFF2-40B4-BE49-F238E27FC236}">
                  <a16:creationId xmlns:a16="http://schemas.microsoft.com/office/drawing/2014/main" id="{A4926FF9-5424-449E-951E-3B06DDEECE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0" name="Freeform 29">
              <a:extLst>
                <a:ext uri="{FF2B5EF4-FFF2-40B4-BE49-F238E27FC236}">
                  <a16:creationId xmlns:a16="http://schemas.microsoft.com/office/drawing/2014/main" id="{54097ABC-A384-48D4-8EC4-894366BAA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815392"/>
              <a:ext cx="0" cy="97823"/>
            </a:xfrm>
            <a:custGeom>
              <a:avLst/>
              <a:gdLst>
                <a:gd name="T0" fmla="*/ 0 h 52"/>
                <a:gd name="T1" fmla="*/ 52 h 5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2">
                  <a:moveTo>
                    <a:pt x="0" y="0"/>
                  </a:moveTo>
                  <a:cubicBezTo>
                    <a:pt x="0" y="52"/>
                    <a:pt x="0" y="52"/>
                    <a:pt x="0" y="52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1" name="Freeform 30">
              <a:extLst>
                <a:ext uri="{FF2B5EF4-FFF2-40B4-BE49-F238E27FC236}">
                  <a16:creationId xmlns:a16="http://schemas.microsoft.com/office/drawing/2014/main" id="{805BD7DE-50B7-4AF9-9A2E-DCD0383BA37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8859" y="5815392"/>
              <a:ext cx="63856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6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2" name="Freeform 31">
              <a:extLst>
                <a:ext uri="{FF2B5EF4-FFF2-40B4-BE49-F238E27FC236}">
                  <a16:creationId xmlns:a16="http://schemas.microsoft.com/office/drawing/2014/main" id="{083D1152-AFB5-46D8-A910-F985742A7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99559" y="5815392"/>
              <a:ext cx="59780" cy="97823"/>
            </a:xfrm>
            <a:custGeom>
              <a:avLst/>
              <a:gdLst>
                <a:gd name="T0" fmla="*/ 32 w 32"/>
                <a:gd name="T1" fmla="*/ 35 h 52"/>
                <a:gd name="T2" fmla="*/ 32 w 32"/>
                <a:gd name="T3" fmla="*/ 17 h 52"/>
                <a:gd name="T4" fmla="*/ 15 w 32"/>
                <a:gd name="T5" fmla="*/ 0 h 52"/>
                <a:gd name="T6" fmla="*/ 15 w 32"/>
                <a:gd name="T7" fmla="*/ 0 h 52"/>
                <a:gd name="T8" fmla="*/ 0 w 32"/>
                <a:gd name="T9" fmla="*/ 17 h 52"/>
                <a:gd name="T10" fmla="*/ 0 w 32"/>
                <a:gd name="T11" fmla="*/ 35 h 52"/>
                <a:gd name="T12" fmla="*/ 15 w 32"/>
                <a:gd name="T13" fmla="*/ 52 h 52"/>
                <a:gd name="T14" fmla="*/ 15 w 32"/>
                <a:gd name="T15" fmla="*/ 52 h 52"/>
                <a:gd name="T16" fmla="*/ 32 w 32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52">
                  <a:moveTo>
                    <a:pt x="32" y="3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32" y="8"/>
                    <a:pt x="2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25" y="52"/>
                    <a:pt x="32" y="45"/>
                    <a:pt x="32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3" name="Freeform 32">
              <a:extLst>
                <a:ext uri="{FF2B5EF4-FFF2-40B4-BE49-F238E27FC236}">
                  <a16:creationId xmlns:a16="http://schemas.microsoft.com/office/drawing/2014/main" id="{B20C6632-3F9A-4F89-829C-9C1D8C20A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541" y="5815392"/>
              <a:ext cx="62498" cy="97823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7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7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7"/>
                    <a:pt x="34" y="17"/>
                    <a:pt x="34" y="17"/>
                  </a:cubicBezTo>
                  <a:cubicBezTo>
                    <a:pt x="34" y="8"/>
                    <a:pt x="25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5"/>
                    <a:pt x="7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5" y="52"/>
                    <a:pt x="34" y="45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4" name="Freeform 33">
              <a:extLst>
                <a:ext uri="{FF2B5EF4-FFF2-40B4-BE49-F238E27FC236}">
                  <a16:creationId xmlns:a16="http://schemas.microsoft.com/office/drawing/2014/main" id="{AFA10845-299E-4DDF-9FE6-09D9216CE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2715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5" name="Freeform 34">
              <a:extLst>
                <a:ext uri="{FF2B5EF4-FFF2-40B4-BE49-F238E27FC236}">
                  <a16:creationId xmlns:a16="http://schemas.microsoft.com/office/drawing/2014/main" id="{2223D9A5-4EBB-4953-BA7A-E83A0C717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93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6" name="Freeform 35">
              <a:extLst>
                <a:ext uri="{FF2B5EF4-FFF2-40B4-BE49-F238E27FC236}">
                  <a16:creationId xmlns:a16="http://schemas.microsoft.com/office/drawing/2014/main" id="{8C400416-0E3B-4E10-8844-96174E7EF3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0437" y="5659148"/>
              <a:ext cx="62498" cy="96464"/>
            </a:xfrm>
            <a:custGeom>
              <a:avLst/>
              <a:gdLst>
                <a:gd name="T0" fmla="*/ 34 w 34"/>
                <a:gd name="T1" fmla="*/ 35 h 52"/>
                <a:gd name="T2" fmla="*/ 34 w 34"/>
                <a:gd name="T3" fmla="*/ 16 h 52"/>
                <a:gd name="T4" fmla="*/ 17 w 34"/>
                <a:gd name="T5" fmla="*/ 0 h 52"/>
                <a:gd name="T6" fmla="*/ 17 w 34"/>
                <a:gd name="T7" fmla="*/ 0 h 52"/>
                <a:gd name="T8" fmla="*/ 0 w 34"/>
                <a:gd name="T9" fmla="*/ 16 h 52"/>
                <a:gd name="T10" fmla="*/ 0 w 34"/>
                <a:gd name="T11" fmla="*/ 35 h 52"/>
                <a:gd name="T12" fmla="*/ 17 w 34"/>
                <a:gd name="T13" fmla="*/ 52 h 52"/>
                <a:gd name="T14" fmla="*/ 17 w 34"/>
                <a:gd name="T15" fmla="*/ 52 h 52"/>
                <a:gd name="T16" fmla="*/ 34 w 34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52">
                  <a:moveTo>
                    <a:pt x="34" y="35"/>
                  </a:moveTo>
                  <a:cubicBezTo>
                    <a:pt x="34" y="16"/>
                    <a:pt x="34" y="16"/>
                    <a:pt x="34" y="16"/>
                  </a:cubicBezTo>
                  <a:cubicBezTo>
                    <a:pt x="34" y="7"/>
                    <a:pt x="2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8" y="52"/>
                    <a:pt x="17" y="52"/>
                  </a:cubicBezTo>
                  <a:cubicBezTo>
                    <a:pt x="17" y="52"/>
                    <a:pt x="17" y="52"/>
                    <a:pt x="17" y="52"/>
                  </a:cubicBezTo>
                  <a:cubicBezTo>
                    <a:pt x="27" y="52"/>
                    <a:pt x="34" y="43"/>
                    <a:pt x="34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7" name="Freeform 36">
              <a:extLst>
                <a:ext uri="{FF2B5EF4-FFF2-40B4-BE49-F238E27FC236}">
                  <a16:creationId xmlns:a16="http://schemas.microsoft.com/office/drawing/2014/main" id="{1D602419-BE09-4E2D-80D9-1F69B0978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1137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0078D7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8863A25A-1F03-4687-B946-165637908D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9120" y="5659148"/>
              <a:ext cx="61139" cy="96464"/>
            </a:xfrm>
            <a:custGeom>
              <a:avLst/>
              <a:gdLst>
                <a:gd name="T0" fmla="*/ 33 w 33"/>
                <a:gd name="T1" fmla="*/ 35 h 52"/>
                <a:gd name="T2" fmla="*/ 33 w 33"/>
                <a:gd name="T3" fmla="*/ 16 h 52"/>
                <a:gd name="T4" fmla="*/ 16 w 33"/>
                <a:gd name="T5" fmla="*/ 0 h 52"/>
                <a:gd name="T6" fmla="*/ 16 w 33"/>
                <a:gd name="T7" fmla="*/ 0 h 52"/>
                <a:gd name="T8" fmla="*/ 0 w 33"/>
                <a:gd name="T9" fmla="*/ 16 h 52"/>
                <a:gd name="T10" fmla="*/ 0 w 33"/>
                <a:gd name="T11" fmla="*/ 35 h 52"/>
                <a:gd name="T12" fmla="*/ 16 w 33"/>
                <a:gd name="T13" fmla="*/ 52 h 52"/>
                <a:gd name="T14" fmla="*/ 16 w 33"/>
                <a:gd name="T15" fmla="*/ 52 h 52"/>
                <a:gd name="T16" fmla="*/ 33 w 33"/>
                <a:gd name="T17" fmla="*/ 3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52">
                  <a:moveTo>
                    <a:pt x="33" y="35"/>
                  </a:moveTo>
                  <a:cubicBezTo>
                    <a:pt x="33" y="16"/>
                    <a:pt x="33" y="16"/>
                    <a:pt x="33" y="16"/>
                  </a:cubicBezTo>
                  <a:cubicBezTo>
                    <a:pt x="33" y="7"/>
                    <a:pt x="25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3"/>
                    <a:pt x="7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25" y="52"/>
                    <a:pt x="33" y="43"/>
                    <a:pt x="33" y="35"/>
                  </a:cubicBezTo>
                  <a:close/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  <p:sp>
          <p:nvSpPr>
            <p:cNvPr id="29" name="Freeform 38">
              <a:extLst>
                <a:ext uri="{FF2B5EF4-FFF2-40B4-BE49-F238E27FC236}">
                  <a16:creationId xmlns:a16="http://schemas.microsoft.com/office/drawing/2014/main" id="{FFBC1683-B25F-4263-9CC5-EC4DEA5E5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0039" y="5659148"/>
              <a:ext cx="0" cy="92388"/>
            </a:xfrm>
            <a:custGeom>
              <a:avLst/>
              <a:gdLst>
                <a:gd name="T0" fmla="*/ 0 h 50"/>
                <a:gd name="T1" fmla="*/ 50 h 5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50">
                  <a:moveTo>
                    <a:pt x="0" y="0"/>
                  </a:moveTo>
                  <a:cubicBezTo>
                    <a:pt x="0" y="50"/>
                    <a:pt x="0" y="50"/>
                    <a:pt x="0" y="50"/>
                  </a:cubicBezTo>
                </a:path>
              </a:pathLst>
            </a:custGeom>
            <a:noFill/>
            <a:ln w="22225" cap="flat">
              <a:solidFill>
                <a:srgbClr val="50E6FF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3260" tIns="46630" rIns="93260" bIns="4663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563">
                <a:defRPr/>
              </a:pPr>
              <a:endParaRPr lang="en-US" kern="0">
                <a:solidFill>
                  <a:srgbClr val="000000"/>
                </a:solidFill>
                <a:latin typeface="Segoe UI"/>
              </a:endParaRPr>
            </a:p>
          </p:txBody>
        </p:sp>
      </p:grpSp>
      <p:sp>
        <p:nvSpPr>
          <p:cNvPr id="30" name="TextBox 320">
            <a:extLst>
              <a:ext uri="{FF2B5EF4-FFF2-40B4-BE49-F238E27FC236}">
                <a16:creationId xmlns:a16="http://schemas.microsoft.com/office/drawing/2014/main" id="{A6169B39-2EC3-4D7B-B49E-ECF34786A901}"/>
              </a:ext>
            </a:extLst>
          </p:cNvPr>
          <p:cNvSpPr txBox="1"/>
          <p:nvPr/>
        </p:nvSpPr>
        <p:spPr>
          <a:xfrm>
            <a:off x="2433088" y="3158246"/>
            <a:ext cx="1733051" cy="34581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224" kern="0" dirty="0">
                <a:solidFill>
                  <a:srgbClr val="000000"/>
                </a:solidFill>
                <a:latin typeface="Segoe UI Semibold"/>
              </a:rPr>
              <a:t>Azure Synapse </a:t>
            </a:r>
            <a:br>
              <a:rPr lang="en-US" sz="1224" kern="0" dirty="0">
                <a:solidFill>
                  <a:srgbClr val="000000"/>
                </a:solidFill>
                <a:latin typeface="Segoe UI Semibold"/>
              </a:rPr>
            </a:br>
            <a:r>
              <a:rPr lang="en-US" sz="1224" kern="0" dirty="0">
                <a:solidFill>
                  <a:srgbClr val="000000"/>
                </a:solidFill>
                <a:latin typeface="Segoe UI Semibold"/>
              </a:rPr>
              <a:t>Link for Dataverse</a:t>
            </a:r>
          </a:p>
        </p:txBody>
      </p:sp>
      <p:sp>
        <p:nvSpPr>
          <p:cNvPr id="31" name="TextBox 109">
            <a:extLst>
              <a:ext uri="{FF2B5EF4-FFF2-40B4-BE49-F238E27FC236}">
                <a16:creationId xmlns:a16="http://schemas.microsoft.com/office/drawing/2014/main" id="{C6DBCA0F-1E51-46BD-9F49-A41E1EB0A8DD}"/>
              </a:ext>
            </a:extLst>
          </p:cNvPr>
          <p:cNvSpPr txBox="1"/>
          <p:nvPr/>
        </p:nvSpPr>
        <p:spPr>
          <a:xfrm>
            <a:off x="5216041" y="2277372"/>
            <a:ext cx="2255960" cy="46104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2563">
              <a:lnSpc>
                <a:spcPct val="90000"/>
              </a:lnSpc>
              <a:defRPr/>
            </a:pPr>
            <a:r>
              <a:rPr lang="en-US" sz="1632" dirty="0">
                <a:solidFill>
                  <a:srgbClr val="000000"/>
                </a:solidFill>
                <a:latin typeface="Segoe UI Semibold"/>
              </a:rPr>
              <a:t>Azure Synapse Analytics</a:t>
            </a:r>
          </a:p>
        </p:txBody>
      </p:sp>
      <p:sp>
        <p:nvSpPr>
          <p:cNvPr id="32" name="Cylinder 31">
            <a:extLst>
              <a:ext uri="{FF2B5EF4-FFF2-40B4-BE49-F238E27FC236}">
                <a16:creationId xmlns:a16="http://schemas.microsoft.com/office/drawing/2014/main" id="{1F0FC15B-C07E-4256-8D1A-4514D79770D9}"/>
              </a:ext>
            </a:extLst>
          </p:cNvPr>
          <p:cNvSpPr/>
          <p:nvPr/>
        </p:nvSpPr>
        <p:spPr>
          <a:xfrm>
            <a:off x="5042930" y="2871541"/>
            <a:ext cx="827794" cy="827006"/>
          </a:xfrm>
          <a:prstGeom prst="can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2597"/>
            <a:r>
              <a:rPr lang="en-US" sz="1224" dirty="0">
                <a:solidFill>
                  <a:prstClr val="white"/>
                </a:solidFill>
                <a:latin typeface="Calibri" panose="020F0502020204030204"/>
              </a:rPr>
              <a:t>Auto-Created Views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5AC5D9CA-DE59-40AA-8D4F-C352A6EF5817}"/>
              </a:ext>
            </a:extLst>
          </p:cNvPr>
          <p:cNvCxnSpPr>
            <a:cxnSpLocks/>
          </p:cNvCxnSpPr>
          <p:nvPr/>
        </p:nvCxnSpPr>
        <p:spPr>
          <a:xfrm>
            <a:off x="1941940" y="3676193"/>
            <a:ext cx="2690937" cy="1062056"/>
          </a:xfrm>
          <a:prstGeom prst="bentConnector3">
            <a:avLst>
              <a:gd name="adj1" fmla="val -309"/>
            </a:avLst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7B41B60-AC69-4338-9C4B-8D8C18EB06AA}"/>
              </a:ext>
            </a:extLst>
          </p:cNvPr>
          <p:cNvCxnSpPr/>
          <p:nvPr/>
        </p:nvCxnSpPr>
        <p:spPr>
          <a:xfrm flipV="1">
            <a:off x="5094307" y="3790250"/>
            <a:ext cx="0" cy="683514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3B8A59B1-E2FE-47A4-9E34-05C09444D3E4}"/>
              </a:ext>
            </a:extLst>
          </p:cNvPr>
          <p:cNvCxnSpPr>
            <a:cxnSpLocks/>
          </p:cNvCxnSpPr>
          <p:nvPr/>
        </p:nvCxnSpPr>
        <p:spPr>
          <a:xfrm>
            <a:off x="5981256" y="3298353"/>
            <a:ext cx="1999664" cy="0"/>
          </a:xfrm>
          <a:prstGeom prst="straightConnector1">
            <a:avLst/>
          </a:prstGeom>
          <a:ln w="5715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5798C81B-7975-420F-BFA1-335D6257785F}"/>
              </a:ext>
            </a:extLst>
          </p:cNvPr>
          <p:cNvCxnSpPr>
            <a:cxnSpLocks/>
          </p:cNvCxnSpPr>
          <p:nvPr/>
        </p:nvCxnSpPr>
        <p:spPr>
          <a:xfrm flipV="1">
            <a:off x="3778245" y="3284737"/>
            <a:ext cx="1205107" cy="13616"/>
          </a:xfrm>
          <a:prstGeom prst="straightConnector1">
            <a:avLst/>
          </a:prstGeom>
          <a:ln w="57150">
            <a:prstDash val="sysDot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aphic 8">
            <a:extLst>
              <a:ext uri="{FF2B5EF4-FFF2-40B4-BE49-F238E27FC236}">
                <a16:creationId xmlns:a16="http://schemas.microsoft.com/office/drawing/2014/main" id="{FB22DFB9-9E68-48C6-9A8C-39A9742AE960}"/>
              </a:ext>
            </a:extLst>
          </p:cNvPr>
          <p:cNvGrpSpPr/>
          <p:nvPr/>
        </p:nvGrpSpPr>
        <p:grpSpPr>
          <a:xfrm>
            <a:off x="1566061" y="2962387"/>
            <a:ext cx="777039" cy="626375"/>
            <a:chOff x="1534629" y="2953882"/>
            <a:chExt cx="736133" cy="564832"/>
          </a:xfrm>
          <a:effectLst>
            <a:outerShdw blurRad="76200" dist="635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F1645350-B02C-4A6A-8B87-270C395F073F}"/>
                </a:ext>
              </a:extLst>
            </p:cNvPr>
            <p:cNvSpPr/>
            <p:nvPr/>
          </p:nvSpPr>
          <p:spPr>
            <a:xfrm>
              <a:off x="1534629" y="2953882"/>
              <a:ext cx="571188" cy="557534"/>
            </a:xfrm>
            <a:custGeom>
              <a:avLst/>
              <a:gdLst>
                <a:gd name="connsiteX0" fmla="*/ 303398 w 571188"/>
                <a:gd name="connsiteY0" fmla="*/ 394569 h 557534"/>
                <a:gd name="connsiteX1" fmla="*/ 543691 w 571188"/>
                <a:gd name="connsiteY1" fmla="*/ 342071 h 557534"/>
                <a:gd name="connsiteX2" fmla="*/ 483167 w 571188"/>
                <a:gd name="connsiteY2" fmla="*/ 59299 h 557534"/>
                <a:gd name="connsiteX3" fmla="*/ 106996 w 571188"/>
                <a:gd name="connsiteY3" fmla="*/ 81627 h 557534"/>
                <a:gd name="connsiteX4" fmla="*/ 30990 w 571188"/>
                <a:gd name="connsiteY4" fmla="*/ 486044 h 557534"/>
                <a:gd name="connsiteX5" fmla="*/ 31026 w 571188"/>
                <a:gd name="connsiteY5" fmla="*/ 486046 h 557534"/>
                <a:gd name="connsiteX6" fmla="*/ 80676 w 571188"/>
                <a:gd name="connsiteY6" fmla="*/ 541502 h 557534"/>
                <a:gd name="connsiteX7" fmla="*/ 243791 w 571188"/>
                <a:gd name="connsiteY7" fmla="*/ 497820 h 557534"/>
                <a:gd name="connsiteX8" fmla="*/ 243826 w 571188"/>
                <a:gd name="connsiteY8" fmla="*/ 497822 h 557534"/>
                <a:gd name="connsiteX9" fmla="*/ 303398 w 571188"/>
                <a:gd name="connsiteY9" fmla="*/ 394569 h 557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8" h="557534">
                  <a:moveTo>
                    <a:pt x="303398" y="394569"/>
                  </a:moveTo>
                  <a:cubicBezTo>
                    <a:pt x="403245" y="452255"/>
                    <a:pt x="492959" y="430002"/>
                    <a:pt x="543691" y="342071"/>
                  </a:cubicBezTo>
                  <a:cubicBezTo>
                    <a:pt x="594424" y="254140"/>
                    <a:pt x="575350" y="134238"/>
                    <a:pt x="483167" y="59299"/>
                  </a:cubicBezTo>
                  <a:cubicBezTo>
                    <a:pt x="381954" y="-22981"/>
                    <a:pt x="223699" y="-23349"/>
                    <a:pt x="106996" y="81627"/>
                  </a:cubicBezTo>
                  <a:cubicBezTo>
                    <a:pt x="2164" y="175925"/>
                    <a:pt x="-30632" y="342071"/>
                    <a:pt x="30990" y="486044"/>
                  </a:cubicBezTo>
                  <a:lnTo>
                    <a:pt x="31026" y="486046"/>
                  </a:lnTo>
                  <a:cubicBezTo>
                    <a:pt x="40888" y="508572"/>
                    <a:pt x="57760" y="528263"/>
                    <a:pt x="80676" y="541502"/>
                  </a:cubicBezTo>
                  <a:cubicBezTo>
                    <a:pt x="137780" y="574494"/>
                    <a:pt x="210793" y="554934"/>
                    <a:pt x="243791" y="497820"/>
                  </a:cubicBezTo>
                  <a:lnTo>
                    <a:pt x="243826" y="497822"/>
                  </a:lnTo>
                  <a:lnTo>
                    <a:pt x="303398" y="394569"/>
                  </a:lnTo>
                  <a:close/>
                </a:path>
              </a:pathLst>
            </a:custGeom>
            <a:solidFill>
              <a:srgbClr val="096738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1801B8D-DA01-442C-9F3D-CEEFAC4881F4}"/>
                </a:ext>
              </a:extLst>
            </p:cNvPr>
            <p:cNvSpPr/>
            <p:nvPr/>
          </p:nvSpPr>
          <p:spPr>
            <a:xfrm>
              <a:off x="1699575" y="2961174"/>
              <a:ext cx="571187" cy="557540"/>
            </a:xfrm>
            <a:custGeom>
              <a:avLst/>
              <a:gdLst>
                <a:gd name="connsiteX0" fmla="*/ 540467 w 571187"/>
                <a:gd name="connsiteY0" fmla="*/ 72185 h 557540"/>
                <a:gd name="connsiteX1" fmla="*/ 540494 w 571187"/>
                <a:gd name="connsiteY1" fmla="*/ 72187 h 557540"/>
                <a:gd name="connsiteX2" fmla="*/ 464192 w 571187"/>
                <a:gd name="connsiteY2" fmla="*/ 475913 h 557540"/>
                <a:gd name="connsiteX3" fmla="*/ 88021 w 571187"/>
                <a:gd name="connsiteY3" fmla="*/ 498241 h 557540"/>
                <a:gd name="connsiteX4" fmla="*/ 27497 w 571187"/>
                <a:gd name="connsiteY4" fmla="*/ 215469 h 557540"/>
                <a:gd name="connsiteX5" fmla="*/ 267790 w 571187"/>
                <a:gd name="connsiteY5" fmla="*/ 162970 h 557540"/>
                <a:gd name="connsiteX6" fmla="*/ 327335 w 571187"/>
                <a:gd name="connsiteY6" fmla="*/ 59764 h 557540"/>
                <a:gd name="connsiteX7" fmla="*/ 327368 w 571187"/>
                <a:gd name="connsiteY7" fmla="*/ 59766 h 557540"/>
                <a:gd name="connsiteX8" fmla="*/ 490514 w 571187"/>
                <a:gd name="connsiteY8" fmla="*/ 16032 h 557540"/>
                <a:gd name="connsiteX9" fmla="*/ 540467 w 571187"/>
                <a:gd name="connsiteY9" fmla="*/ 72185 h 55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187" h="557540">
                  <a:moveTo>
                    <a:pt x="540467" y="72185"/>
                  </a:moveTo>
                  <a:lnTo>
                    <a:pt x="540494" y="72187"/>
                  </a:lnTo>
                  <a:cubicBezTo>
                    <a:pt x="601715" y="216000"/>
                    <a:pt x="568856" y="381766"/>
                    <a:pt x="464192" y="475913"/>
                  </a:cubicBezTo>
                  <a:cubicBezTo>
                    <a:pt x="347489" y="580890"/>
                    <a:pt x="189234" y="580521"/>
                    <a:pt x="88021" y="498241"/>
                  </a:cubicBezTo>
                  <a:cubicBezTo>
                    <a:pt x="-4162" y="423303"/>
                    <a:pt x="-23236" y="303401"/>
                    <a:pt x="27497" y="215469"/>
                  </a:cubicBezTo>
                  <a:cubicBezTo>
                    <a:pt x="78229" y="127538"/>
                    <a:pt x="167943" y="105284"/>
                    <a:pt x="267790" y="162970"/>
                  </a:cubicBezTo>
                  <a:lnTo>
                    <a:pt x="327335" y="59764"/>
                  </a:lnTo>
                  <a:lnTo>
                    <a:pt x="327368" y="59766"/>
                  </a:lnTo>
                  <a:cubicBezTo>
                    <a:pt x="360353" y="2611"/>
                    <a:pt x="433393" y="-16969"/>
                    <a:pt x="490514" y="16032"/>
                  </a:cubicBezTo>
                  <a:cubicBezTo>
                    <a:pt x="513666" y="29408"/>
                    <a:pt x="530650" y="49369"/>
                    <a:pt x="540467" y="72185"/>
                  </a:cubicBezTo>
                  <a:close/>
                </a:path>
              </a:pathLst>
            </a:custGeom>
            <a:solidFill>
              <a:srgbClr val="4ED06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16CA5C-3146-4BDC-A475-773C6165404B}"/>
                </a:ext>
              </a:extLst>
            </p:cNvPr>
            <p:cNvSpPr/>
            <p:nvPr/>
          </p:nvSpPr>
          <p:spPr>
            <a:xfrm>
              <a:off x="1699604" y="3020954"/>
              <a:ext cx="406235" cy="430700"/>
            </a:xfrm>
            <a:custGeom>
              <a:avLst/>
              <a:gdLst>
                <a:gd name="connsiteX0" fmla="*/ 267790 w 406235"/>
                <a:gd name="connsiteY0" fmla="*/ 103196 h 430700"/>
                <a:gd name="connsiteX1" fmla="*/ 27497 w 406235"/>
                <a:gd name="connsiteY1" fmla="*/ 155695 h 430700"/>
                <a:gd name="connsiteX2" fmla="*/ 78906 w 406235"/>
                <a:gd name="connsiteY2" fmla="*/ 430700 h 430700"/>
                <a:gd name="connsiteX3" fmla="*/ 138445 w 406235"/>
                <a:gd name="connsiteY3" fmla="*/ 327504 h 430700"/>
                <a:gd name="connsiteX4" fmla="*/ 378739 w 406235"/>
                <a:gd name="connsiteY4" fmla="*/ 275005 h 430700"/>
                <a:gd name="connsiteX5" fmla="*/ 327330 w 406235"/>
                <a:gd name="connsiteY5" fmla="*/ 0 h 430700"/>
                <a:gd name="connsiteX6" fmla="*/ 267790 w 406235"/>
                <a:gd name="connsiteY6" fmla="*/ 103196 h 4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235" h="430700">
                  <a:moveTo>
                    <a:pt x="267790" y="103196"/>
                  </a:moveTo>
                  <a:cubicBezTo>
                    <a:pt x="167943" y="45510"/>
                    <a:pt x="78229" y="67764"/>
                    <a:pt x="27497" y="155695"/>
                  </a:cubicBezTo>
                  <a:cubicBezTo>
                    <a:pt x="-21518" y="240648"/>
                    <a:pt x="-5374" y="355443"/>
                    <a:pt x="78906" y="430700"/>
                  </a:cubicBezTo>
                  <a:lnTo>
                    <a:pt x="138445" y="327504"/>
                  </a:lnTo>
                  <a:cubicBezTo>
                    <a:pt x="238293" y="385190"/>
                    <a:pt x="328006" y="362937"/>
                    <a:pt x="378739" y="275005"/>
                  </a:cubicBezTo>
                  <a:cubicBezTo>
                    <a:pt x="427753" y="190052"/>
                    <a:pt x="411610" y="75258"/>
                    <a:pt x="327330" y="0"/>
                  </a:cubicBezTo>
                  <a:lnTo>
                    <a:pt x="267790" y="103196"/>
                  </a:lnTo>
                  <a:close/>
                </a:path>
              </a:pathLst>
            </a:custGeom>
            <a:solidFill>
              <a:srgbClr val="088142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00333E3-22CF-42B3-ADEF-F56119AD4091}"/>
                </a:ext>
              </a:extLst>
            </p:cNvPr>
            <p:cNvSpPr/>
            <p:nvPr/>
          </p:nvSpPr>
          <p:spPr>
            <a:xfrm>
              <a:off x="1773304" y="3109853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69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5"/>
                    <a:pt x="-18376" y="126707"/>
                    <a:pt x="17359" y="64769"/>
                  </a:cubicBezTo>
                  <a:cubicBezTo>
                    <a:pt x="53095" y="2833"/>
                    <a:pt x="132239" y="-18389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24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D0A535A-0825-4840-A29D-146F050CB4AC}"/>
                </a:ext>
              </a:extLst>
            </p:cNvPr>
            <p:cNvSpPr/>
            <p:nvPr/>
          </p:nvSpPr>
          <p:spPr>
            <a:xfrm>
              <a:off x="1773304" y="312212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7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000000">
                <a:alpha val="32000"/>
              </a:srgbClr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BA28994-7D65-40F1-8727-9B2758792000}"/>
                </a:ext>
              </a:extLst>
            </p:cNvPr>
            <p:cNvSpPr/>
            <p:nvPr/>
          </p:nvSpPr>
          <p:spPr>
            <a:xfrm>
              <a:off x="1773304" y="3106785"/>
              <a:ext cx="258860" cy="259035"/>
            </a:xfrm>
            <a:custGeom>
              <a:avLst/>
              <a:gdLst>
                <a:gd name="connsiteX0" fmla="*/ 241502 w 258860"/>
                <a:gd name="connsiteY0" fmla="*/ 194266 h 259035"/>
                <a:gd name="connsiteX1" fmla="*/ 64726 w 258860"/>
                <a:gd name="connsiteY1" fmla="*/ 241665 h 259035"/>
                <a:gd name="connsiteX2" fmla="*/ 17359 w 258860"/>
                <a:gd name="connsiteY2" fmla="*/ 64770 h 259035"/>
                <a:gd name="connsiteX3" fmla="*/ 194134 w 258860"/>
                <a:gd name="connsiteY3" fmla="*/ 17371 h 259035"/>
                <a:gd name="connsiteX4" fmla="*/ 241502 w 258860"/>
                <a:gd name="connsiteY4" fmla="*/ 194266 h 259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860" h="259035">
                  <a:moveTo>
                    <a:pt x="241502" y="194266"/>
                  </a:moveTo>
                  <a:cubicBezTo>
                    <a:pt x="205766" y="256203"/>
                    <a:pt x="126622" y="277424"/>
                    <a:pt x="64726" y="241665"/>
                  </a:cubicBezTo>
                  <a:cubicBezTo>
                    <a:pt x="2831" y="205906"/>
                    <a:pt x="-18376" y="126707"/>
                    <a:pt x="17359" y="64770"/>
                  </a:cubicBezTo>
                  <a:cubicBezTo>
                    <a:pt x="53095" y="2832"/>
                    <a:pt x="132239" y="-18388"/>
                    <a:pt x="194134" y="17371"/>
                  </a:cubicBezTo>
                  <a:cubicBezTo>
                    <a:pt x="256030" y="53130"/>
                    <a:pt x="277237" y="132329"/>
                    <a:pt x="241502" y="194266"/>
                  </a:cubicBezTo>
                  <a:close/>
                </a:path>
              </a:pathLst>
            </a:custGeom>
            <a:solidFill>
              <a:srgbClr val="66EB6E"/>
            </a:solidFill>
            <a:ln w="764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47" name="Graphic 148">
            <a:extLst>
              <a:ext uri="{FF2B5EF4-FFF2-40B4-BE49-F238E27FC236}">
                <a16:creationId xmlns:a16="http://schemas.microsoft.com/office/drawing/2014/main" id="{EFC27EBB-41B0-4F73-A87C-2C9B72F72844}"/>
              </a:ext>
            </a:extLst>
          </p:cNvPr>
          <p:cNvGrpSpPr/>
          <p:nvPr/>
        </p:nvGrpSpPr>
        <p:grpSpPr>
          <a:xfrm>
            <a:off x="8299951" y="2827668"/>
            <a:ext cx="587723" cy="799955"/>
            <a:chOff x="9459947" y="2751678"/>
            <a:chExt cx="563503" cy="766990"/>
          </a:xfrm>
          <a:effectLst>
            <a:outerShdw blurRad="63500" dist="889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753F682-2A84-4AD6-8C5F-5C9D6F824CD6}"/>
                </a:ext>
              </a:extLst>
            </p:cNvPr>
            <p:cNvSpPr/>
            <p:nvPr/>
          </p:nvSpPr>
          <p:spPr>
            <a:xfrm>
              <a:off x="9773004" y="2751678"/>
              <a:ext cx="250446" cy="751338"/>
            </a:xfrm>
            <a:custGeom>
              <a:avLst/>
              <a:gdLst>
                <a:gd name="connsiteX0" fmla="*/ 250446 w 250446"/>
                <a:gd name="connsiteY0" fmla="*/ 0 h 751338"/>
                <a:gd name="connsiteX1" fmla="*/ 250446 w 250446"/>
                <a:gd name="connsiteY1" fmla="*/ 751338 h 751338"/>
                <a:gd name="connsiteX2" fmla="*/ 0 w 250446"/>
                <a:gd name="connsiteY2" fmla="*/ 751338 h 751338"/>
                <a:gd name="connsiteX3" fmla="*/ 0 w 250446"/>
                <a:gd name="connsiteY3" fmla="*/ 0 h 751338"/>
                <a:gd name="connsiteX4" fmla="*/ 250446 w 250446"/>
                <a:gd name="connsiteY4" fmla="*/ 0 h 751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446" h="751338">
                  <a:moveTo>
                    <a:pt x="250446" y="0"/>
                  </a:moveTo>
                  <a:lnTo>
                    <a:pt x="250446" y="751338"/>
                  </a:lnTo>
                  <a:lnTo>
                    <a:pt x="0" y="751338"/>
                  </a:lnTo>
                  <a:lnTo>
                    <a:pt x="0" y="0"/>
                  </a:lnTo>
                  <a:lnTo>
                    <a:pt x="250446" y="0"/>
                  </a:lnTo>
                  <a:close/>
                </a:path>
              </a:pathLst>
            </a:custGeom>
            <a:solidFill>
              <a:srgbClr val="E6AD10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52E2A2-246D-4D53-8CFD-8031D584AF8E}"/>
                </a:ext>
              </a:extLst>
            </p:cNvPr>
            <p:cNvSpPr/>
            <p:nvPr/>
          </p:nvSpPr>
          <p:spPr>
            <a:xfrm>
              <a:off x="9616476" y="2942643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A7848B6-CDAC-4F72-8084-CE732CE7C383}"/>
                </a:ext>
              </a:extLst>
            </p:cNvPr>
            <p:cNvSpPr/>
            <p:nvPr/>
          </p:nvSpPr>
          <p:spPr>
            <a:xfrm>
              <a:off x="9616476" y="2955165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000000">
                <a:alpha val="18000"/>
              </a:srgb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11C8CC2-AE21-4FC4-9779-2DC358E589B1}"/>
                </a:ext>
              </a:extLst>
            </p:cNvPr>
            <p:cNvSpPr/>
            <p:nvPr/>
          </p:nvSpPr>
          <p:spPr>
            <a:xfrm>
              <a:off x="9616476" y="2939512"/>
              <a:ext cx="250446" cy="563503"/>
            </a:xfrm>
            <a:custGeom>
              <a:avLst/>
              <a:gdLst>
                <a:gd name="connsiteX0" fmla="*/ 250446 w 250446"/>
                <a:gd name="connsiteY0" fmla="*/ 31306 h 563503"/>
                <a:gd name="connsiteX1" fmla="*/ 250446 w 250446"/>
                <a:gd name="connsiteY1" fmla="*/ 563504 h 563503"/>
                <a:gd name="connsiteX2" fmla="*/ 0 w 250446"/>
                <a:gd name="connsiteY2" fmla="*/ 563504 h 563503"/>
                <a:gd name="connsiteX3" fmla="*/ 0 w 250446"/>
                <a:gd name="connsiteY3" fmla="*/ 0 h 563503"/>
                <a:gd name="connsiteX4" fmla="*/ 219140 w 250446"/>
                <a:gd name="connsiteY4" fmla="*/ 0 h 563503"/>
                <a:gd name="connsiteX5" fmla="*/ 250446 w 250446"/>
                <a:gd name="connsiteY5" fmla="*/ 31306 h 563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563503">
                  <a:moveTo>
                    <a:pt x="250446" y="31306"/>
                  </a:moveTo>
                  <a:lnTo>
                    <a:pt x="250446" y="563504"/>
                  </a:lnTo>
                  <a:lnTo>
                    <a:pt x="0" y="563504"/>
                  </a:lnTo>
                  <a:lnTo>
                    <a:pt x="0" y="0"/>
                  </a:lnTo>
                  <a:lnTo>
                    <a:pt x="219140" y="0"/>
                  </a:lnTo>
                  <a:cubicBezTo>
                    <a:pt x="236430" y="0"/>
                    <a:pt x="250446" y="14016"/>
                    <a:pt x="250446" y="31306"/>
                  </a:cubicBezTo>
                  <a:close/>
                </a:path>
              </a:pathLst>
            </a:custGeom>
            <a:solidFill>
              <a:srgbClr val="F6D751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DB21BB6C-38F3-498D-85C2-E1F0337DA7E9}"/>
                </a:ext>
              </a:extLst>
            </p:cNvPr>
            <p:cNvSpPr/>
            <p:nvPr/>
          </p:nvSpPr>
          <p:spPr>
            <a:xfrm>
              <a:off x="9459947" y="3127347"/>
              <a:ext cx="250446" cy="375669"/>
            </a:xfrm>
            <a:custGeom>
              <a:avLst/>
              <a:gdLst>
                <a:gd name="connsiteX0" fmla="*/ 0 w 250446"/>
                <a:gd name="connsiteY0" fmla="*/ 0 h 375669"/>
                <a:gd name="connsiteX1" fmla="*/ 0 w 250446"/>
                <a:gd name="connsiteY1" fmla="*/ 375669 h 375669"/>
                <a:gd name="connsiteX2" fmla="*/ 250446 w 250446"/>
                <a:gd name="connsiteY2" fmla="*/ 375669 h 375669"/>
                <a:gd name="connsiteX3" fmla="*/ 250446 w 250446"/>
                <a:gd name="connsiteY3" fmla="*/ 31306 h 375669"/>
                <a:gd name="connsiteX4" fmla="*/ 219140 w 250446"/>
                <a:gd name="connsiteY4" fmla="*/ 0 h 375669"/>
                <a:gd name="connsiteX5" fmla="*/ 0 w 250446"/>
                <a:gd name="connsiteY5" fmla="*/ 0 h 375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446" h="375669">
                  <a:moveTo>
                    <a:pt x="0" y="0"/>
                  </a:moveTo>
                  <a:lnTo>
                    <a:pt x="0" y="375669"/>
                  </a:lnTo>
                  <a:lnTo>
                    <a:pt x="250446" y="375669"/>
                  </a:lnTo>
                  <a:lnTo>
                    <a:pt x="250446" y="31306"/>
                  </a:lnTo>
                  <a:cubicBezTo>
                    <a:pt x="250446" y="14016"/>
                    <a:pt x="236430" y="0"/>
                    <a:pt x="2191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9E589"/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53" name="Graphic 122">
            <a:extLst>
              <a:ext uri="{FF2B5EF4-FFF2-40B4-BE49-F238E27FC236}">
                <a16:creationId xmlns:a16="http://schemas.microsoft.com/office/drawing/2014/main" id="{4493B484-FAEE-4AF3-8BE4-F72484B74DDF}"/>
              </a:ext>
            </a:extLst>
          </p:cNvPr>
          <p:cNvGrpSpPr/>
          <p:nvPr/>
        </p:nvGrpSpPr>
        <p:grpSpPr>
          <a:xfrm>
            <a:off x="4504297" y="2230249"/>
            <a:ext cx="448529" cy="515396"/>
            <a:chOff x="4356524" y="2186718"/>
            <a:chExt cx="439774" cy="50533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BDC0EFA0-0C6C-4A6F-8D99-6E737787776A}"/>
                </a:ext>
              </a:extLst>
            </p:cNvPr>
            <p:cNvSpPr/>
            <p:nvPr/>
          </p:nvSpPr>
          <p:spPr>
            <a:xfrm>
              <a:off x="4356957" y="2186718"/>
              <a:ext cx="439340" cy="151316"/>
            </a:xfrm>
            <a:custGeom>
              <a:avLst/>
              <a:gdLst>
                <a:gd name="connsiteX0" fmla="*/ 0 w 439340"/>
                <a:gd name="connsiteY0" fmla="*/ 125722 h 151316"/>
                <a:gd name="connsiteX1" fmla="*/ 40295 w 439340"/>
                <a:gd name="connsiteY1" fmla="*/ 151317 h 151316"/>
                <a:gd name="connsiteX2" fmla="*/ 219936 w 439340"/>
                <a:gd name="connsiteY2" fmla="*/ 47301 h 151316"/>
                <a:gd name="connsiteX3" fmla="*/ 398711 w 439340"/>
                <a:gd name="connsiteY3" fmla="*/ 151317 h 151316"/>
                <a:gd name="connsiteX4" fmla="*/ 439341 w 439340"/>
                <a:gd name="connsiteY4" fmla="*/ 126374 h 151316"/>
                <a:gd name="connsiteX5" fmla="*/ 219936 w 439340"/>
                <a:gd name="connsiteY5" fmla="*/ 0 h 151316"/>
                <a:gd name="connsiteX6" fmla="*/ 0 w 439340"/>
                <a:gd name="connsiteY6" fmla="*/ 125722 h 151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9340" h="151316">
                  <a:moveTo>
                    <a:pt x="0" y="125722"/>
                  </a:moveTo>
                  <a:lnTo>
                    <a:pt x="40295" y="151317"/>
                  </a:lnTo>
                  <a:lnTo>
                    <a:pt x="219936" y="47301"/>
                  </a:lnTo>
                  <a:lnTo>
                    <a:pt x="398711" y="151317"/>
                  </a:lnTo>
                  <a:lnTo>
                    <a:pt x="439341" y="126374"/>
                  </a:lnTo>
                  <a:lnTo>
                    <a:pt x="219936" y="0"/>
                  </a:lnTo>
                  <a:lnTo>
                    <a:pt x="0" y="125722"/>
                  </a:lnTo>
                  <a:close/>
                </a:path>
              </a:pathLst>
            </a:custGeom>
            <a:solidFill>
              <a:srgbClr val="025BA1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67AEEFF5-567B-4C9E-8BC8-1A59D69E7832}"/>
                </a:ext>
              </a:extLst>
            </p:cNvPr>
            <p:cNvSpPr/>
            <p:nvPr/>
          </p:nvSpPr>
          <p:spPr>
            <a:xfrm>
              <a:off x="4356524" y="2312440"/>
              <a:ext cx="439774" cy="379614"/>
            </a:xfrm>
            <a:custGeom>
              <a:avLst/>
              <a:gdLst>
                <a:gd name="connsiteX0" fmla="*/ 220370 w 439774"/>
                <a:gd name="connsiteY0" fmla="*/ 379614 h 379614"/>
                <a:gd name="connsiteX1" fmla="*/ 0 w 439774"/>
                <a:gd name="connsiteY1" fmla="*/ 252096 h 379614"/>
                <a:gd name="connsiteX2" fmla="*/ 0 w 439774"/>
                <a:gd name="connsiteY2" fmla="*/ 0 h 379614"/>
                <a:gd name="connsiteX3" fmla="*/ 40728 w 439774"/>
                <a:gd name="connsiteY3" fmla="*/ 25594 h 379614"/>
                <a:gd name="connsiteX4" fmla="*/ 40728 w 439774"/>
                <a:gd name="connsiteY4" fmla="*/ 227824 h 379614"/>
                <a:gd name="connsiteX5" fmla="*/ 220370 w 439774"/>
                <a:gd name="connsiteY5" fmla="*/ 330399 h 379614"/>
                <a:gd name="connsiteX6" fmla="*/ 399263 w 439774"/>
                <a:gd name="connsiteY6" fmla="*/ 227153 h 379614"/>
                <a:gd name="connsiteX7" fmla="*/ 399263 w 439774"/>
                <a:gd name="connsiteY7" fmla="*/ 25594 h 379614"/>
                <a:gd name="connsiteX8" fmla="*/ 439774 w 439774"/>
                <a:gd name="connsiteY8" fmla="*/ 651 h 379614"/>
                <a:gd name="connsiteX9" fmla="*/ 439774 w 439774"/>
                <a:gd name="connsiteY9" fmla="*/ 253399 h 379614"/>
                <a:gd name="connsiteX10" fmla="*/ 220370 w 439774"/>
                <a:gd name="connsiteY10" fmla="*/ 379614 h 37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9774" h="379614">
                  <a:moveTo>
                    <a:pt x="220370" y="379614"/>
                  </a:moveTo>
                  <a:lnTo>
                    <a:pt x="0" y="252096"/>
                  </a:lnTo>
                  <a:lnTo>
                    <a:pt x="0" y="0"/>
                  </a:lnTo>
                  <a:lnTo>
                    <a:pt x="40728" y="25594"/>
                  </a:lnTo>
                  <a:lnTo>
                    <a:pt x="40728" y="227824"/>
                  </a:lnTo>
                  <a:lnTo>
                    <a:pt x="220370" y="330399"/>
                  </a:lnTo>
                  <a:lnTo>
                    <a:pt x="399263" y="227153"/>
                  </a:lnTo>
                  <a:lnTo>
                    <a:pt x="399263" y="25594"/>
                  </a:lnTo>
                  <a:lnTo>
                    <a:pt x="439774" y="651"/>
                  </a:lnTo>
                  <a:lnTo>
                    <a:pt x="439774" y="253399"/>
                  </a:lnTo>
                  <a:lnTo>
                    <a:pt x="220370" y="379614"/>
                  </a:lnTo>
                  <a:close/>
                </a:path>
              </a:pathLst>
            </a:custGeom>
            <a:solidFill>
              <a:srgbClr val="0078D4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66FC9FD-DF75-4C3A-84BB-87923AE9D555}"/>
                </a:ext>
              </a:extLst>
            </p:cNvPr>
            <p:cNvSpPr/>
            <p:nvPr/>
          </p:nvSpPr>
          <p:spPr>
            <a:xfrm>
              <a:off x="4520067" y="2249214"/>
              <a:ext cx="208724" cy="216042"/>
            </a:xfrm>
            <a:custGeom>
              <a:avLst/>
              <a:gdLst>
                <a:gd name="connsiteX0" fmla="*/ 165337 w 208724"/>
                <a:gd name="connsiteY0" fmla="*/ 0 h 216042"/>
                <a:gd name="connsiteX1" fmla="*/ 0 w 208724"/>
                <a:gd name="connsiteY1" fmla="*/ 96418 h 216042"/>
                <a:gd name="connsiteX2" fmla="*/ 10542 w 208724"/>
                <a:gd name="connsiteY2" fmla="*/ 170360 h 216042"/>
                <a:gd name="connsiteX3" fmla="*/ 59999 w 208724"/>
                <a:gd name="connsiteY3" fmla="*/ 183838 h 216042"/>
                <a:gd name="connsiteX4" fmla="*/ 99151 w 208724"/>
                <a:gd name="connsiteY4" fmla="*/ 216043 h 216042"/>
                <a:gd name="connsiteX5" fmla="*/ 132648 w 208724"/>
                <a:gd name="connsiteY5" fmla="*/ 191455 h 216042"/>
                <a:gd name="connsiteX6" fmla="*/ 86639 w 208724"/>
                <a:gd name="connsiteY6" fmla="*/ 150212 h 216042"/>
                <a:gd name="connsiteX7" fmla="*/ 28157 w 208724"/>
                <a:gd name="connsiteY7" fmla="*/ 129867 h 216042"/>
                <a:gd name="connsiteX8" fmla="*/ 208725 w 208724"/>
                <a:gd name="connsiteY8" fmla="*/ 24983 h 216042"/>
                <a:gd name="connsiteX9" fmla="*/ 165376 w 208724"/>
                <a:gd name="connsiteY9" fmla="*/ 39 h 21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724" h="216042">
                  <a:moveTo>
                    <a:pt x="165337" y="0"/>
                  </a:moveTo>
                  <a:lnTo>
                    <a:pt x="0" y="96418"/>
                  </a:lnTo>
                  <a:lnTo>
                    <a:pt x="10542" y="170360"/>
                  </a:lnTo>
                  <a:cubicBezTo>
                    <a:pt x="27850" y="170934"/>
                    <a:pt x="44785" y="175550"/>
                    <a:pt x="59999" y="183838"/>
                  </a:cubicBezTo>
                  <a:cubicBezTo>
                    <a:pt x="84254" y="197454"/>
                    <a:pt x="96688" y="212175"/>
                    <a:pt x="99151" y="216043"/>
                  </a:cubicBezTo>
                  <a:lnTo>
                    <a:pt x="132648" y="191455"/>
                  </a:lnTo>
                  <a:cubicBezTo>
                    <a:pt x="132648" y="191455"/>
                    <a:pt x="111210" y="163177"/>
                    <a:pt x="86639" y="150212"/>
                  </a:cubicBezTo>
                  <a:cubicBezTo>
                    <a:pt x="62068" y="137247"/>
                    <a:pt x="48314" y="132649"/>
                    <a:pt x="28157" y="129867"/>
                  </a:cubicBezTo>
                  <a:lnTo>
                    <a:pt x="208725" y="24983"/>
                  </a:lnTo>
                  <a:lnTo>
                    <a:pt x="165376" y="39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56F940BB-8C72-4CE3-9F6C-43C139FDAD23}"/>
                </a:ext>
              </a:extLst>
            </p:cNvPr>
            <p:cNvSpPr/>
            <p:nvPr/>
          </p:nvSpPr>
          <p:spPr>
            <a:xfrm>
              <a:off x="4425231" y="2495844"/>
              <a:ext cx="208449" cy="133063"/>
            </a:xfrm>
            <a:custGeom>
              <a:avLst/>
              <a:gdLst>
                <a:gd name="connsiteX0" fmla="*/ 0 w 208449"/>
                <a:gd name="connsiteY0" fmla="*/ 108456 h 133063"/>
                <a:gd name="connsiteX1" fmla="*/ 188371 w 208449"/>
                <a:gd name="connsiteY1" fmla="*/ 0 h 133063"/>
                <a:gd name="connsiteX2" fmla="*/ 208449 w 208449"/>
                <a:gd name="connsiteY2" fmla="*/ 37139 h 133063"/>
                <a:gd name="connsiteX3" fmla="*/ 42541 w 208449"/>
                <a:gd name="connsiteY3" fmla="*/ 133063 h 133063"/>
                <a:gd name="connsiteX4" fmla="*/ 0 w 208449"/>
                <a:gd name="connsiteY4" fmla="*/ 108456 h 133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449" h="133063">
                  <a:moveTo>
                    <a:pt x="0" y="108456"/>
                  </a:moveTo>
                  <a:lnTo>
                    <a:pt x="188371" y="0"/>
                  </a:lnTo>
                  <a:lnTo>
                    <a:pt x="208449" y="37139"/>
                  </a:lnTo>
                  <a:lnTo>
                    <a:pt x="42541" y="133063"/>
                  </a:lnTo>
                  <a:lnTo>
                    <a:pt x="0" y="108456"/>
                  </a:lnTo>
                </a:path>
              </a:pathLst>
            </a:custGeom>
            <a:solidFill>
              <a:srgbClr val="3DCCEA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02E0BF91-48C6-452A-997F-49D494D3657D}"/>
                </a:ext>
              </a:extLst>
            </p:cNvPr>
            <p:cNvSpPr/>
            <p:nvPr/>
          </p:nvSpPr>
          <p:spPr>
            <a:xfrm>
              <a:off x="4438335" y="2335982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91E32358-C2E9-41BD-940F-F5FA7E83DC25}"/>
                </a:ext>
              </a:extLst>
            </p:cNvPr>
            <p:cNvSpPr/>
            <p:nvPr/>
          </p:nvSpPr>
          <p:spPr>
            <a:xfrm>
              <a:off x="4612302" y="2439386"/>
              <a:ext cx="103249" cy="103403"/>
            </a:xfrm>
            <a:custGeom>
              <a:avLst/>
              <a:gdLst>
                <a:gd name="connsiteX0" fmla="*/ 103249 w 103249"/>
                <a:gd name="connsiteY0" fmla="*/ 51702 h 103403"/>
                <a:gd name="connsiteX1" fmla="*/ 51625 w 103249"/>
                <a:gd name="connsiteY1" fmla="*/ 103404 h 103403"/>
                <a:gd name="connsiteX2" fmla="*/ 0 w 103249"/>
                <a:gd name="connsiteY2" fmla="*/ 51702 h 103403"/>
                <a:gd name="connsiteX3" fmla="*/ 51625 w 103249"/>
                <a:gd name="connsiteY3" fmla="*/ 0 h 103403"/>
                <a:gd name="connsiteX4" fmla="*/ 103249 w 103249"/>
                <a:gd name="connsiteY4" fmla="*/ 51702 h 10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249" h="103403">
                  <a:moveTo>
                    <a:pt x="103249" y="51702"/>
                  </a:moveTo>
                  <a:cubicBezTo>
                    <a:pt x="103249" y="80256"/>
                    <a:pt x="80136" y="103404"/>
                    <a:pt x="51625" y="103404"/>
                  </a:cubicBezTo>
                  <a:cubicBezTo>
                    <a:pt x="23113" y="103404"/>
                    <a:pt x="0" y="80256"/>
                    <a:pt x="0" y="51702"/>
                  </a:cubicBezTo>
                  <a:cubicBezTo>
                    <a:pt x="0" y="23148"/>
                    <a:pt x="23113" y="0"/>
                    <a:pt x="51625" y="0"/>
                  </a:cubicBezTo>
                  <a:cubicBezTo>
                    <a:pt x="80136" y="0"/>
                    <a:pt x="103249" y="23148"/>
                    <a:pt x="103249" y="51702"/>
                  </a:cubicBezTo>
                  <a:close/>
                </a:path>
              </a:pathLst>
            </a:custGeom>
            <a:solidFill>
              <a:srgbClr val="198EB8"/>
            </a:solidFill>
            <a:ln w="196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defTabSz="932597"/>
              <a:endParaRPr lang="en-US" sz="1836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D11B606F-B655-466B-959E-C9D332D72CF4}"/>
              </a:ext>
            </a:extLst>
          </p:cNvPr>
          <p:cNvSpPr/>
          <p:nvPr/>
        </p:nvSpPr>
        <p:spPr bwMode="auto">
          <a:xfrm>
            <a:off x="1386663" y="2806456"/>
            <a:ext cx="2526136" cy="932603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2C3F763-87A1-4A70-A6B2-6A39FA05AF39}"/>
              </a:ext>
            </a:extLst>
          </p:cNvPr>
          <p:cNvSpPr/>
          <p:nvPr/>
        </p:nvSpPr>
        <p:spPr bwMode="auto">
          <a:xfrm>
            <a:off x="4258960" y="2153273"/>
            <a:ext cx="2690936" cy="1657854"/>
          </a:xfrm>
          <a:prstGeom prst="rect">
            <a:avLst/>
          </a:prstGeom>
          <a:solidFill>
            <a:srgbClr val="000000">
              <a:alpha val="25098"/>
            </a:srgbClr>
          </a:solidFill>
          <a:ln w="1587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4CCE08E6-5BA8-44E8-8B2F-197FF0CD86C3}"/>
              </a:ext>
            </a:extLst>
          </p:cNvPr>
          <p:cNvSpPr/>
          <p:nvPr/>
        </p:nvSpPr>
        <p:spPr bwMode="auto">
          <a:xfrm>
            <a:off x="4264038" y="4191264"/>
            <a:ext cx="2685858" cy="1082114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C20C106-7C83-4016-BE84-846AE1255CD1}"/>
              </a:ext>
            </a:extLst>
          </p:cNvPr>
          <p:cNvSpPr/>
          <p:nvPr/>
        </p:nvSpPr>
        <p:spPr bwMode="auto">
          <a:xfrm>
            <a:off x="7305450" y="2765944"/>
            <a:ext cx="2982613" cy="932603"/>
          </a:xfrm>
          <a:prstGeom prst="rect">
            <a:avLst/>
          </a:prstGeom>
          <a:solidFill>
            <a:srgbClr val="000000">
              <a:alpha val="25098"/>
            </a:srgbClr>
          </a:solidFill>
          <a:ln w="12700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127000" dist="38100" dir="5400000" algn="ctr" rotWithShape="0">
              <a:prstClr val="black">
                <a:alpha val="34000"/>
              </a:prstClr>
            </a:outerShdw>
          </a:effectLst>
        </p:spPr>
        <p:txBody>
          <a:bodyPr rot="0" spcFirstLastPara="0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932563">
              <a:lnSpc>
                <a:spcPct val="90000"/>
              </a:lnSpc>
              <a:spcAft>
                <a:spcPts val="612"/>
              </a:spcAft>
              <a:defRPr/>
            </a:pPr>
            <a:endParaRPr lang="en-US" kern="0">
              <a:solidFill>
                <a:srgbClr val="0078D7"/>
              </a:solidFill>
              <a:latin typeface="Segoe UI Semibold"/>
            </a:endParaRPr>
          </a:p>
        </p:txBody>
      </p:sp>
      <p:sp>
        <p:nvSpPr>
          <p:cNvPr id="33" name="Text Placeholder 5">
            <a:extLst>
              <a:ext uri="{FF2B5EF4-FFF2-40B4-BE49-F238E27FC236}">
                <a16:creationId xmlns:a16="http://schemas.microsoft.com/office/drawing/2014/main" id="{401BDF8B-1CD7-E067-5B6A-FFCD9DEDB4BD}"/>
              </a:ext>
            </a:extLst>
          </p:cNvPr>
          <p:cNvSpPr txBox="1">
            <a:spLocks/>
          </p:cNvSpPr>
          <p:nvPr/>
        </p:nvSpPr>
        <p:spPr>
          <a:xfrm>
            <a:off x="378990" y="6222182"/>
            <a:ext cx="11930062" cy="631611"/>
          </a:xfrm>
          <a:prstGeom prst="rect">
            <a:avLst/>
          </a:prstGeom>
        </p:spPr>
        <p:txBody>
          <a:bodyPr/>
          <a:lstStyle>
            <a:lvl1pPr marL="233149" indent="-233149" algn="l" defTabSz="932597" rtl="0" eaLnBrk="1" latinLnBrk="0" hangingPunct="1">
              <a:lnSpc>
                <a:spcPct val="90000"/>
              </a:lnSpc>
              <a:spcBef>
                <a:spcPts val="1020"/>
              </a:spcBef>
              <a:buFont typeface="Arial" panose="020B0604020202020204" pitchFamily="34" charset="0"/>
              <a:buChar char="•"/>
              <a:defRPr sz="285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99447" indent="-233149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Char char="•"/>
              <a:defRPr sz="2448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65746" indent="-233149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Char char="•"/>
              <a:defRPr sz="204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32044" indent="-233149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Char char="•"/>
              <a:defRPr sz="183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98342" indent="-233149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Char char="•"/>
              <a:defRPr sz="1836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64641" indent="-233149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Char char="•"/>
              <a:defRPr sz="18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939" indent="-233149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Char char="•"/>
              <a:defRPr sz="18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237" indent="-233149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Char char="•"/>
              <a:defRPr sz="18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535" indent="-233149" algn="l" defTabSz="932597" rtl="0" eaLnBrk="1" latinLnBrk="0" hangingPunct="1">
              <a:lnSpc>
                <a:spcPct val="90000"/>
              </a:lnSpc>
              <a:spcBef>
                <a:spcPts val="510"/>
              </a:spcBef>
              <a:buFont typeface="Arial" panose="020B0604020202020204" pitchFamily="34" charset="0"/>
              <a:buChar char="•"/>
              <a:defRPr sz="18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rgbClr val="FFC000"/>
                </a:solidFill>
                <a:hlinkClick r:id="rId2"/>
              </a:rPr>
              <a:t>https://docs.microsoft.com/en-us/powerapps/maker/data-platform/export-to-data-lake  </a:t>
            </a:r>
            <a:endParaRPr lang="en-US" sz="2400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577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32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0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10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500"/>
                            </p:stCondLst>
                            <p:childTnLst>
                              <p:par>
                                <p:cTn id="8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32" grpId="0" animBg="1"/>
      <p:bldP spid="60" grpId="0" animBg="1"/>
      <p:bldP spid="60" grpId="1" animBg="1"/>
      <p:bldP spid="60" grpId="2" animBg="1"/>
      <p:bldP spid="61" grpId="0" animBg="1"/>
      <p:bldP spid="61" grpId="1" animBg="1"/>
      <p:bldP spid="61" grpId="2" animBg="1"/>
      <p:bldP spid="62" grpId="0" animBg="1"/>
      <p:bldP spid="62" grpId="1" animBg="1"/>
      <p:bldP spid="62" grpId="2" animBg="1"/>
      <p:bldP spid="63" grpId="0" animBg="1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96FCD34-CB6E-420C-B92B-B6D68501D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007" y="2019788"/>
            <a:ext cx="10726460" cy="418245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BEC1651-6630-05B0-0DE0-EF3ECC68D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Synapse Link for Dataverse?</a:t>
            </a:r>
          </a:p>
        </p:txBody>
      </p:sp>
    </p:spTree>
    <p:extLst>
      <p:ext uri="{BB962C8B-B14F-4D97-AF65-F5344CB8AC3E}">
        <p14:creationId xmlns:p14="http://schemas.microsoft.com/office/powerpoint/2010/main" val="62145780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Custom 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BF9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6.png"/></Relationships>
</file>

<file path=ppt/webextensions/webextension1.xml><?xml version="1.0" encoding="utf-8"?>
<we:webextension xmlns:we="http://schemas.microsoft.com/office/webextensions/webextension/2010/11" id="{45EF7AF9-1B6F-4F83-82BF-73FA73ED6741}">
  <we:reference id="wa200003251" version="2.0.0.1" store="en-US" storeType="OMEX"/>
  <we:alternateReferences>
    <we:reference id="wa200003251" version="2.0.0.1" store="wa200003251" storeType="OMEX"/>
  </we:alternateReferences>
  <we:properties>
    <we:property name="backgroundColor" value="&quot;rgb(243,243,248)&quot;"/>
    <we:property name="bookmark" value="&quot;H4sIAAAAAAAAA+1c+28bNxL+VwQBRe8Atxi+yfyWx/WB5oWkDxyK/DAkZ+1tZK1utUrqC/K/33AlJbElWcraTtzmDAPW7nKHw+HMN9+QlN+Mcz2fTfDsMZ7S+M74XtO8PMX25UiPj8bT8/eSICcwQTSorUOUKQC3amZd3Uzn4ztvxh22x9T9Ws8XOCkC+ebvL47GOJk8xeNyVeFkTkfjGbXzZoqT+r+0bMyPunZBb4/G9Ods0rRYRD7vsKMi9hU352tWRXyruEdMXf2KnlPqlnef0axpu9V1tFJUQoIDq10kCEJ5fme+fNqrub89N6rqScf9lo9xZZ034+/6m+XTyjarG0fj7mxWru+zysdNWyecjPvBtDRf6v5mfL+ZLE77T/86d/95s2gTPaOqfzTt6u6MJT2ZFSUX07qr2XJv2TRP24YN1z8splks7540r++3xN3m8R3B10uN9IaO+r2Sd/MrnCZ+4Wg1ytL417WRJctom1OeujfjlVc03HKLYmej+zihacZigJ972fCW5/u3E2qpf/9+M811txrn3Wkufx5S1S3NcTrDtp6vjbO++qku7ViL9w0PsNvyotf1gq2e0QSLv4weNdPupH/6rD4+6UU/rHn0PFVl/DhZlPe/sQ+5zblWj5tus/fL1YfPpf50MZn0+vc/L95elxN+MNf7Fdzuk2LDJ8WnDxwexHzE4XNMl2iqNjRVN6Ep65UXqdtQcnV/tOrp7BJN5Yam8mZtejZ68npacPGCzv3dLYryjXhWuujx4JymxutgkkcvgoMsk1QGPoOZt1n3gqaVrXy2CMKBIR0T6j6n3CaHKJH+qs+ljLkd1tNV7vIJIcdkDOSAKJwLMm2kt+3zs2uEV8oZJSYPSRY/XjDafNXkSlj6Lm1yvz1gFqm/b8XRr5/MaPp1afriWnH0o5L5m1uEjvCBOh8QiPO6PCKcL1q6FmWe0SuaLmhUJmKLNmVK5vX0eLKikD1R7D8tnWtcLaZTKuZq4h9UgurOG36laTO19856b3pQt2sOKY420vsNWbX43pLAcpM/PmCl74L7YEcf0v2Lnto4KzED4wGIELVKkEw+EBWkT6ICa2PlgvZO+KDNe6RYk4EHhbpfG70c/WM18aMn038eBB/3qHtNtMWAV0SQflzl3sPmNftRs1hy2nL7+Qy3yC1P7ua8+eBx87p4JIu6e8pimM99Y3lk9Sn9wmNnO5VHFy5/mc2uvVNxeac3RCLPz+guI++Cw0+CP+cejtbqfsM099Hoq9H9E5zeBpTcquWlat0MKzxoYtePmuno38Rtt1cMB2D7ayysDCcTnoa2u4jxNwevVxznEnyrmIJjBA4RKOpkg4tQ+rt0xHG1CPMYX9XH2DXt+UEXud6GREEJG6IBLQ1IY/fKnXFauEQmGRmCFgiUHJF0LNTvlTk/wRltykoRKaLnwZsklLIRXB4qi9NWBWSzVNp4ykYpZYbKkqS0RSmtRlSBInnQu5Phpwzu7xomKDjvRl8NA5prZBH3Jjh9OSRUX87qAzmYvMjBbsyUJRCPxtly/SmtgghBlIVNqfF2zPua+v44HT2tZzThau5v5ABFhlWiMlbLGIMr1b9TYT8W1KeFw27IMilXloDDFgJ5ozRYuF3z+FuzrYL5K8+fDKiTB5kBnMjgAyeb4Tb/BMP89MXr6PsGJ9dmcOdCUCi5YnNGBKcDBT00YEgE4XMOoLzUPqgo9H6igD1K31t0HRtlQ2TlDYK24JMJSA4Uqzs4nlWoTITKQApgIFpvBg9VZu0oh8BuChKRdAK84lCDRjASXIxECMETU4a/Cdx8zhz2+RerP5c2j3DKvnu5Pp8btD6xJlclvjehyxAoL17/vMP0kvLSa+43p7HZWrR+DlJ8HjBudmVyv/cXa65OIxQZp00uJjypc+4XgPmplpWPlbOWnNBcmEoI+1nHLdieuRlk+dh9rS86iv+CuXEvuszqV033M8YJXQSTrWH8rHn9Ebtog7z++l14uWQWchW4RjSOuEiXqaycXbKLee2R9jO1bd2xqM2pXD/6VEF/N6WycL91E5FGTTvie69q9uDb4+VfRsjd4vw9MPAP9PrV9hBO5+sze8vO2mbSf1p2z7pNWNvJ8tl/FtSecX/98w/6+fa9YH6hnrPCE5zNy+SU84F8i7lAUe8nOrvJIZW+n9bT6brj4q3ndF6H4bebcbdD8fPyuFHbLI+VrYe0PpBQTnCtVigxy2CUT6kslJkQsvV0Jdj7oaYW23Ry9rDMxabV3j0fBEcfvM141BJ1o/e3+k3TZa/XBVZ3j49bOsb1nu+OodzGoX63mK7wQd0aZPw7wXS/0/MIZ5urN1kLZ3VOGJLPGrQU2J9LvFRcR392sflzy5abMD5JcpmSEdI4cMF9mbzkElWWIfDk0mjfP6OTOtH5DcrxKbXHvdtl7LC38GzZa1HiXQX5ph9X+bvtmNcDfiM3r/ujXuuNoa1J9N15sRtLo71DRUUBvSGTgjQ2GSf37w3v2tc0GiKnDmkIjFJMn3G/rJ2uXnKPRe+SASHBUIo+7HX1a1/xPxu9Kyrv5j8W8+6Uk+fOuvNCk+t0uWOaLn1pw+ven3k67PRTtev007ZhHHL26YZOpleHmvmy4+nw4F2c9TRrR+ROF2zoOjFytN2eCF5KPDoo2J/3031zoX4tfroEgmxEdE6g8iBTRg8G9ofb/5e6voSE8hFzs/QlZaIzlUzGRgBJEbSNwxNBBYJQ5rL3K7xMmNG4vdIu31Iz6IJ0QQcClQWACHk/Kdux46crkFaFCClHjqCkg92f9fZtbgpNstKJkiopFTgrX1GkR0PWGCO8DpgzXxxwBmxHnifNLFSgBm/Q2mTB4uBzVVK46Dzrk0M53RujhcGykiaskgSXowtBWkp2/57wDlmxQitNOWtsbI4p2SQHn/cyOUMKunzrxCgL/EP7p3OHLC2h0mAzsL9JNAop7ffcHbIY6JWwXqlM2emghBnuE1JZwYNkhXIuRYqCtD/kd8niecSkOc4xhSgiE7/BeoXIxDaACtmUc3YZrBjsXz64il0r6wRgGI9cBDVYFtuIuTI4CMj+wLGZB8tSDGQWjdSQfeB4lDYP9tUUja2CYwagY0gQVLKDz1867wNVwig2O0KWmbnFUFki5opHR5pdi12D3cvvP6OxQxZGtnxli06JAAMkNTgenZblqwnsrz4rBdHZ4bIqLUBEnZMiJ4RUJXkOxhxGQRk1aemFMoIzyHBftZFf5hKRkZpRELQiORhXDfNMZwlEAR5A/qXB+MVaRWYZNnsNmJLWCIN9QgvpDMVsuNTMgv8kHBxDREGBchY0l9XgObqH46rl4rwyglwpqkWWkn1ssH9RkF46B6A9JIEOcP/ZpF3xqJLTPiUfUDpg1cIBy1q7MMdB5Y2WgiNSBgpo7GBfZc4JoQJkoOdItFZopMEYTYIsObIeOTIZrNPw8+MyxcRBHT1EUc6FGU2DfUIFIpFDtjIGjVh8f/9xup3xiNogGKOzFFkJrUIaKis7FATWlMjmYjIGoQf7FwmeROuZ7oBQmtE14WCfKEyJoQGZSysm1EYGMdgniNCJSjoMSnKuJXWFeOSMZoL1QZHOkTgNhTw8P0qqGJdtZK7po4QENBgLLSrhE1FKmRkrlyKgBssKHjSwNhJV1tHblIfr5WKKWpJz2jKTEzprNxhzqJiJaYDnOMoMQJIp2ODYZjLIdheeK0rlEjurG+z3LlJlhbIoBHMvz1kyDY5HDkbtmGUyjRCmeIURg3NacMwAmFgSASUshfjwvG1ctlwGOWKyFDBFJeX+gn6XvZxjMEwyey8FRmBqMTge0WXPygjPzmG0jSGE4Ty6ihKTyZpNxrVHkEoN9i8mcJrhT0aVGewVh/YBKww7x4gp56oEkbSgOHMPr5GNq7QmxnodhGUwS0ZWw2S93fhfAt+3zWLWL1uRdJnZBbuyFs6hccr1FUk9/2F5Um/5T36KLzCrJ2ZcpKFURIzzS3y40JIn56Se5Hb5bV3hbdCpSoJi4m500Har+D4IoGy6WTCkTAgiEVep21Ux5BPTZqkZFzI3iz5dUGW5S/+hJjIl4IoevOEoswG4q7hdunWBHRWs5x4CZyHGQbVd517tbQuOzaKbzzDRU5zSloXH/nxFprz6vGvxse9mvJ6/upxSOfCF1Yr8/wAlgUQCD0oAAA==&quot;"/>
    <we:property name="creatorTenantId" value="&quot;72f988bf-86f1-41af-91ab-2d7cd011db47&quot;"/>
    <we:property name="datasetId" value="&quot;3fd83cda-cd2b-4aa3-a95e-369dccc96ab4&quot;"/>
    <we:property name="embedUrl" value="&quot;/reportEmbed?reportId=e2886d9d-5f63-49fa-9dc7-f264d9c082cd&amp;groupId=ab9cd3aa-de85-4b21-8ed4-deb7c00b43c4&amp;w=2&amp;config=eyJjbHVzdGVyVXJsIjoiaHR0cHM6Ly9ERi1NU0lULVNDVVMtcmVkaXJlY3QuYW5hbHlzaXMud2luZG93cy5uZXQiLCJlbWJlZEZlYXR1cmVzIjp7Im1vZGVybkVtYmVkIjp0cnVlLCJhbmd1bGFyT25seVJlcG9ydEVtYmVkIjp0cnVlLCJjZXJ0aWZpZWRUZWxlbWV0cnlFbWJlZCI6dHJ1ZSwidXNhZ2VNZXRyaWNzVk5leHQiOnRydWUsInNraXBab25lUGF0Y2giOnRydWV9fQ%3D%3D&amp;disableSensitivityBanner=true&quot;"/>
    <we:property name="initialStateBookmark" value="&quot;H4sIAAAAAAAAA+1c+28bNxL+VwQBRe8Atxi+yf7mJH0hTyR94FAUhyE5a28ja3WrVVJfkP/9his5iS3JUtdW4rZnGLB2lzscDme++Yak/Gac6/lsgudP8IzGX43vNc3LM2xfjvT4aDxd3Xv69OHj4+cP//3k+PHXfLuZdXUznY+/ejPusD2h7qd6vsBJkcA3f/n1aIyTyTM8KVcVTuZ0NJ5RO2+mOKn/S8vG/KhrF/T2aEy/zyZNi0Xkiw47KmJfcXO+5r7Fl4p7xNTVr+gFpW559znNmrZbXUcrRSUkOLDaRYIglOd35sunvZq723Ojqp503G/5GFfmeDP+pr9ZPq2MsbpxNO7OZ+X6Pqt80rR1wsm4H0xL86Xub8b3m8nirP/09aX7L5pFm+g5Vf2jaVd35yzp6awouZjWXc2We8umedY2bLj+YTHNYnn3tHl9vyXuNo+/Eny91Eiv6ajfK3mcX+E08QtHq1GWxj9dGFmyjLY546l7M165QcMtNyh2PrqPE5pmLAb4oZcNb3m+fz6llvr37zfTXHercR5Pc/nziKpuaY6zGbb1/MI4F1cP69KOtXjfcA+7LS96Xa/Y6jlNsPjL6HEz7U77p8/rk9Ne9KOaR89TVcaPk0V5/wv7iNtcavWk6dZ7v159+FTqTxeTSa9///Pr29tywg/mereCm31SrPmk+PiBw4OYjzh8TugaTdWapuoQmrJeeZG6NSVX90erns6v0VSuaSoPa9Pz0dPX04KLV3Tu725QlG/E89JFjweXNDVeB5M8ehEcZJmkMvAJzLzJulc0rWzls0UQDgzpmFD3OeUuOUSJ9Fd9LmXM7bCernKXTwg5JmMgB0ThXJBpLb1tnp9tI7xRzigxuU+y+P6K0earJjfC0ndpk/vtAbNI/WUjjn7+dEbTz0vTX28VR/9QMn9zh9ARPlDnAwJxWZfHhPNFS7eizHN6RdMFjcpEbNCmTMm8np5MVhSyJ4r9p6VzjavFdErFXE38jUpQffWGX2naTO29896bHtTtBYcUR2vp/UBWLb63JLDc5LcPWOm74N7b0Yd0/2tPbZyVmIHxAESIWiVIJu+JCtInUYG1sXJBeyd80OY9UlyQgQeFut8avRz9YzXxo6fTf+4FH/eoe020wYA3RJB+XOXeo+Y1+1GzWHLacvvFDDfILU+Oc15/8KR5XTySRR2fsRjmc19YHll9Rj/y2NlO5dGVyx9ns1vvVFzf6YFI5OUZ3WbkbXD4UfDn0sPRhbpfMM19PPpsdP8Up3cBJTdqea1ah2GFe03sxaNmOvoXcdvNFcMe2P4aCyvDyYSnoe2uYvzh4PWG41yCbxVTcIzAIQJFnWxwEUp/1444rlZinuCr+gS7pr086CLX25AoKGFDNKClAWnsTrkzTgvXyCQjQ9ACgZIjko6F+p0y56c4o3VZKSJF9Dx4k4RSNoLLQ2Vx2qqAbJZKG0/ZKKXMUFmSlLYopdWIKlAkD3p7MvyYwf1NwwQF593os2FAc4ss4t4Epy+HhOrLWb0nB5NXOdjBTFkC8WicLdef0iqIEITABFLj3Zj3C+r7/XT0rJ7RhKu5v5ADFBlWicpYLWMMrlT/ToXdWFCfFQ67JsukXFkCDlsI5I3SYOFuzePPzaYK5s88fzKgTh5kBnAigw+cbIbb/CMM8+MXr6NvG5zcmsGdC0Gh5IrNGRGcDhT00IAhEYTPOYDyUvugotC7iQL2KH1v0XVslDWRlTcI2oJPJiA5UKzu4HhWoTIRKgMpgIFovRk8VJm1oxwCuylIRNIJ8IZDDRrBSHAxEiEET0wZdtXOZVX+EKtp71ZjP9mS2mOcsuHb/dbUvu64ahrda5nLzg+wtrZtbfq9jpdjUX6qJa3B+eBTkoxPv5twl1D8I2ty00rgELoMyW3Fy150mF5SXvrM/eYsNhur+E9RJVwO0MMu1e6BVocLrDJRq6MeRcJZk8vsnNY594vt/FTLysfKWUtOaBmChLCb4d2BrbDDQNYf3UP8WwPEnzDN7QSuWf2q6X7AOKGrOLURIZ43r/8AvRrk9bfvwsvlyZCrwPW4cQRSy1RWKa/ZMb71SPuB2rbuWNT6VF48+lhBf5xS2STZuGFLo6Yd8b1XNXvw3fHyv0fI3WFqMDDw9/T6Va2E0yKtd8NlZ20z6T8tu2fdJqztZPnsPwtqz7m//vkH/Xz5XjC/UM9Z4QnO5mVyyllMvsVcoKj3kM4POaTS97N6Or3ouHjrJZ0vwvDL9bjbovhledyIK87+wNzFkC4K1VKXr1aDMctglE+pLEqaELL1dCPY+67m+rdNp+ePylysW+3d80Fw9MHbjEctUTd6f6vfoF72eltgdXxy0tIJXqwlbBnKXRzqN4vpCh/UnUHGvxJM97tqj3G2vlKWtXBW54Qh+axBS4H9GdBrxXX0exeb3zdsbwrjkySXKRkhjQMX3N+Tl1yjyjIEnl4b7btndFInurwZPD6j9qR3u4wd9haeLXstSryrIN/04yp/Ny3/PeA3cvO6P1Z3sQm3MYm+W0c8WBrtHSoqCugNmRSksck4uXsfftsestEQOXVIQ2CUYvqMu2VtdfWSeyx6lwwICYZS9GGnq9/67sr56F1ReZx/W8y7M06eW+vOK01u0+VOaLr0pTWve794vt8yerVtGX3TMPZZUz/QtwCqfc183VcB4MG7OOtp1pbInS7Y0HVi5Gi7HRG8lHi0V7C/6Kf7cKF+K366BIJsRHROoPIgU0YPBnaH2/+Xuv4OCeUPzM3Sl5SJzlQyGRsBJEXQNg5PBBUIQpnLPrvwMmFG43ZKu3770qAL0gUdCFQWACLk3aRsy+6qrkBaFSKkHDmCkg52d9bbtZEsNMlKJ0qqpFTgrHxDkR4NWWOM8Dpgznyxx3m7LXmeNLNQgRq8QWuTBYuDz7BJ4aLzrE8O5SR1jBYGy0qasEoSXI4uBGkp2d3771tkxQqtNOVct7E5pmSTHHy2zuQMKejyDR+jLPAP7Z7OLbK0hEqDzcD+JtEopLTbc7fIYqBXwnqlMmWngxJmuE9IZQUPkhXKuRQpCtLukN8mi+cRk+Y4xxSiiEz8BusVIhPbACpkU840ZrBisH/54Cp2rawTgGE8chHUYFlsI+bK4CAg+wPHZh4sSzGQWTRSQ/aB41HaPNhXUzS2Co4ZgI4hQVDJDj7r6rwPVAmj2OwIWWbmFkNliZgrHh1pdi12DXYvv/s8zBZZGNnylS06JQIMkNTgeHRalq+BsL/6rBREZ4fLqrQAEXVOipwQUpXkORhzGAVl1KSlF8oIziDDfdVGfplLREZqRkHQiuRgXDXMM50lEAV4APmXBuMXaxWZZdjsNWBKWiMM9gktpDMUs+FSMwv+k3BwDBEFBcpZ0FxWg+foHo6rlovzyghypagWWUr2scH+RUF66RyA9pAEOsDd58C2xaNKTvuUfEDpgFULeyxrbcMcB5U3WgqOSBkooLGDfZU5J4QKkIGeI9FaoZEGYzQJsuTIeuTIZLBOw8/qyxQTB3X0EEU5g2c0DfYJFYhEDtnKGDRi8f3dRxe3xiNqg2CMzlJkJbQKaais7FAQWFMim4vJGIQe7F8keBKtZ7oDQmlG14SDfaIwJYYGZC6tmFAbGcRgnyBCJyrpMCjJuZbUDeKRM5oJ1gdFOkfiNBTy8PwoqWJctpG5po8SEtBgLLSohE9EKWVmrFyKgBosK3jQwNpIVFlHb1MerpeLKWpJzmnLTE7orN1gzKFiJqYBnuMoMwBJpmCDY5vJINtdeK4olUvsrG6w37tIlRXKohDMvTxnyTQ4HjkYtWOWyTRCmOIVRgzOacExA2BiSQSUsBTiw/O2cdlyGeSIyVLAFJWUuwv6bfZyjsEwyey9FBiBqcXgeESXPSsjPDuH0TaGEIbz6CpKTCZrNhnXHkEqNdi/mMBphj8ZVWawVxzae6wwbB0jppyrEkTSguLMPbxGNq7SmhjrdRCWwSwZWQ2T9Xbt/zZ82zaLWb9sRdJlZhfsylo4h8Yp11ck9fy75Um95T9UKr7ArJ6YcZGGUhExzi/x4UpLnpzTepLb5TejhbdBpyoJiom70UHbjeL7IICy6WbBkDIhiERcpW5WxZBPTJulZlzI3Cz6dEWV5S79h5rIlIArevCGo8wG4K7iZunWBXZUsJ57CJyFGAfVZp17tTctODaLbj7DRM9wShsWHvvzFZny6vO2xce+m/HF/NXllMqeL6xW5P8HIehq/WxLAAA=&quot;"/>
    <we:property name="isFiltersActionButtonVisible" value="false"/>
    <we:property name="lastRefreshTime" value="&quot;6/21/22, 11:56 AM&quot;"/>
    <we:property name="pageDisplayName" value="&quot;Overview&quot;"/>
    <we:property name="reportEmbeddedTime" value="&quot;2022-05-24T09:45:51.636Z&quot;"/>
    <we:property name="reportName" value="&quot;Contoso - Dynamics 365 Sales&quot;"/>
    <we:property name="reportState" value="&quot;CONNECTED&quot;"/>
    <we:property name="reportUrl" value="&quot;/groups/ab9cd3aa-de85-4b21-8ed4-deb7c00b43c4/reports/e2886d9d-5f63-49fa-9dc7-f264d9c082cd&quot;"/>
    <we:property name="sensitivityLabel" value="&quot;General&quot;"/>
    <we:property name="sensitivityLabelTooltip" value="&quot;Business data which is NOT meant for public consumption. This can be shared with internal employees, business guests and external partners as needed.&quot;"/>
  </we:properties>
  <we:bindings/>
  <we:snapshot xmlns:r="http://schemas.openxmlformats.org/officeDocument/2006/relationships" r:embed="rId1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937CBA2829AB54C847AA138BDB6DD62" ma:contentTypeVersion="6" ma:contentTypeDescription="Create a new document." ma:contentTypeScope="" ma:versionID="0f7e39fa3406a6f330081ac46f53a9d2">
  <xsd:schema xmlns:xsd="http://www.w3.org/2001/XMLSchema" xmlns:xs="http://www.w3.org/2001/XMLSchema" xmlns:p="http://schemas.microsoft.com/office/2006/metadata/properties" xmlns:ns2="ef38329b-e139-4eb4-9d7a-1b84c79a6610" targetNamespace="http://schemas.microsoft.com/office/2006/metadata/properties" ma:root="true" ma:fieldsID="c5e10262f8d934c139771ac03f38712c" ns2:_="">
    <xsd:import namespace="ef38329b-e139-4eb4-9d7a-1b84c79a661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38329b-e139-4eb4-9d7a-1b84c79a66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990F116-B58F-4255-B05B-DA3808E0E5C6}">
  <ds:schemaRefs>
    <ds:schemaRef ds:uri="http://schemas.microsoft.com/office/infopath/2007/PartnerControls"/>
    <ds:schemaRef ds:uri="http://purl.org/dc/terms/"/>
    <ds:schemaRef ds:uri="http://purl.org/dc/elements/1.1/"/>
    <ds:schemaRef ds:uri="http://www.w3.org/XML/1998/namespace"/>
    <ds:schemaRef ds:uri="http://schemas.microsoft.com/office/2006/documentManagement/types"/>
    <ds:schemaRef ds:uri="http://purl.org/dc/dcmitype/"/>
    <ds:schemaRef ds:uri="ef38329b-e139-4eb4-9d7a-1b84c79a6610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4052A8C-2220-4E4B-95E2-C05C9863F10E}">
  <ds:schemaRefs>
    <ds:schemaRef ds:uri="ef38329b-e139-4eb4-9d7a-1b84c79a661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074e257c-5848-4582-9a6f-34a182080e71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34343</TotalTime>
  <Words>923</Words>
  <Application>Microsoft Office PowerPoint</Application>
  <PresentationFormat>Custom</PresentationFormat>
  <Paragraphs>117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Calibri Light</vt:lpstr>
      <vt:lpstr>Segoe UI</vt:lpstr>
      <vt:lpstr>Segoe UI Light</vt:lpstr>
      <vt:lpstr>Segoe UI Semibold</vt:lpstr>
      <vt:lpstr>Wingdings</vt:lpstr>
      <vt:lpstr>Office Theme</vt:lpstr>
      <vt:lpstr>Bringing Power BI into the Dataverse through the Magic of Synapse</vt:lpstr>
      <vt:lpstr>SQL Data Export Service</vt:lpstr>
      <vt:lpstr>Basic Dataverse to Power BI Choices</vt:lpstr>
      <vt:lpstr>Basic Dataverse to Power BI Choices</vt:lpstr>
      <vt:lpstr>Basic Dataverse to Power BI Choices</vt:lpstr>
      <vt:lpstr>Basic Dataverse to Power BI Choices</vt:lpstr>
      <vt:lpstr>Basic Dataverse to Power BI Choices</vt:lpstr>
      <vt:lpstr>What is Synapse Link for Dataverse? </vt:lpstr>
      <vt:lpstr>Why Synapse Link for Dataverse?</vt:lpstr>
      <vt:lpstr>Why Synapse Link for Dataverse?</vt:lpstr>
      <vt:lpstr>Features: New for Synapse Link in Dataverse </vt:lpstr>
      <vt:lpstr>Ready to run experiences in Azure Synapse Analytics</vt:lpstr>
      <vt:lpstr>Azure Synapse Link for Dataverse</vt:lpstr>
      <vt:lpstr>Setup of Synapse Link</vt:lpstr>
      <vt:lpstr>Create Synapse Link </vt:lpstr>
      <vt:lpstr>Choose Tables</vt:lpstr>
      <vt:lpstr>Open Synapse Workspace</vt:lpstr>
      <vt:lpstr>What is Synapse Link for Dataverse </vt:lpstr>
      <vt:lpstr>Azure Synapse Link for Dataverse</vt:lpstr>
      <vt:lpstr>Create a companion Serverless SQL Database for Views</vt:lpstr>
      <vt:lpstr>Use the metadata views to access the “Choice” Labels from Dataverse</vt:lpstr>
      <vt:lpstr>Create views for use as your report source.</vt:lpstr>
      <vt:lpstr>Connect Power BI to the new views</vt:lpstr>
      <vt:lpstr>Completion of Basic Connectivity</vt:lpstr>
      <vt:lpstr>Azure Synapse Link for Dataverse </vt:lpstr>
      <vt:lpstr>Thank You!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Ted.Pattison@microsoft.com</dc:creator>
  <cp:keywords/>
  <dc:description>Template: Ariel Butz; ZUM Communications
Formatting: 
Audience Type:</dc:description>
  <cp:lastModifiedBy>Scott Sewell</cp:lastModifiedBy>
  <cp:revision>295</cp:revision>
  <cp:lastPrinted>2019-05-02T20:11:39Z</cp:lastPrinted>
  <dcterms:created xsi:type="dcterms:W3CDTF">2018-09-21T01:16:59Z</dcterms:created>
  <dcterms:modified xsi:type="dcterms:W3CDTF">2022-08-23T22:13:09Z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0x0101000937CBA2829AB54C847AA138BDB6DD62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  <property fmtid="{D5CDD505-2E9C-101B-9397-08002B2CF9AE}" pid="11" name="AuthorIds_UIVersion_47104">
    <vt:lpwstr>18</vt:lpwstr>
  </property>
  <property fmtid="{D5CDD505-2E9C-101B-9397-08002B2CF9AE}" pid="12" name="MSIP_Label_87867195-f2b8-4ac2-b0b6-6bb73cb33afc_Enabled">
    <vt:lpwstr>true</vt:lpwstr>
  </property>
  <property fmtid="{D5CDD505-2E9C-101B-9397-08002B2CF9AE}" pid="13" name="MSIP_Label_87867195-f2b8-4ac2-b0b6-6bb73cb33afc_SetDate">
    <vt:lpwstr>2021-09-23T13:18:53Z</vt:lpwstr>
  </property>
  <property fmtid="{D5CDD505-2E9C-101B-9397-08002B2CF9AE}" pid="14" name="MSIP_Label_87867195-f2b8-4ac2-b0b6-6bb73cb33afc_Method">
    <vt:lpwstr>Privileged</vt:lpwstr>
  </property>
  <property fmtid="{D5CDD505-2E9C-101B-9397-08002B2CF9AE}" pid="15" name="MSIP_Label_87867195-f2b8-4ac2-b0b6-6bb73cb33afc_Name">
    <vt:lpwstr>Not Restricted</vt:lpwstr>
  </property>
  <property fmtid="{D5CDD505-2E9C-101B-9397-08002B2CF9AE}" pid="16" name="MSIP_Label_87867195-f2b8-4ac2-b0b6-6bb73cb33afc_SiteId">
    <vt:lpwstr>72f988bf-86f1-41af-91ab-2d7cd011db47</vt:lpwstr>
  </property>
  <property fmtid="{D5CDD505-2E9C-101B-9397-08002B2CF9AE}" pid="17" name="MSIP_Label_87867195-f2b8-4ac2-b0b6-6bb73cb33afc_ActionId">
    <vt:lpwstr>df3dc7c0-dd98-435c-9883-ab1d3df56b7b</vt:lpwstr>
  </property>
  <property fmtid="{D5CDD505-2E9C-101B-9397-08002B2CF9AE}" pid="18" name="MSIP_Label_87867195-f2b8-4ac2-b0b6-6bb73cb33afc_ContentBits">
    <vt:lpwstr>0</vt:lpwstr>
  </property>
</Properties>
</file>